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fo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07844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947314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93106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00759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30584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00566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92451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365973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o-FO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295606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272978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51943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AB75-B999-4DF8-B53F-0CAB011FFF74}" type="datetimeFigureOut">
              <a:rPr lang="fo-FO" smtClean="0"/>
              <a:t>06.09.2021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4A9A4-5B59-48EB-AA3E-003E82269B82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63293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fontAlgn="base"/>
            <a:r>
              <a:rPr lang="en-US" b="1" dirty="0" smtClean="0"/>
              <a:t>Describe a painting according to the plan:</a:t>
            </a:r>
            <a:endParaRPr lang="en-US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fontAlgn="base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subject of a painting (what is depicted in </a:t>
            </a:r>
            <a:r>
              <a:rPr lang="en-US" dirty="0" smtClean="0"/>
              <a:t>it)</a:t>
            </a:r>
          </a:p>
          <a:p>
            <a:pPr marL="514350" indent="-514350" fontAlgn="base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composition (how space is arranged) and the </a:t>
            </a:r>
            <a:r>
              <a:rPr lang="en-US" dirty="0" err="1" smtClean="0"/>
              <a:t>colours</a:t>
            </a:r>
            <a:endParaRPr lang="en-US" dirty="0" smtClean="0"/>
          </a:p>
          <a:p>
            <a:pPr marL="514350" indent="-514350" fontAlgn="base">
              <a:buAutoNum type="arabicPeriod"/>
            </a:pPr>
            <a:r>
              <a:rPr lang="en-US" dirty="0" smtClean="0"/>
              <a:t>the details</a:t>
            </a:r>
          </a:p>
          <a:p>
            <a:pPr marL="514350" indent="-514350" fontAlgn="base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impression made by the picture</a:t>
            </a:r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30312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1. T</a:t>
            </a:r>
            <a:r>
              <a:rPr lang="en-US" b="1" dirty="0" smtClean="0"/>
              <a:t>he subject of a painting </a:t>
            </a:r>
            <a:r>
              <a:rPr lang="en-US" sz="3600" b="1" dirty="0" smtClean="0"/>
              <a:t>(what is depicted in it)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US" b="1" dirty="0" smtClean="0"/>
              <a:t>1</a:t>
            </a:r>
            <a:r>
              <a:rPr lang="en-US" dirty="0" smtClean="0"/>
              <a:t>.</a:t>
            </a:r>
            <a:r>
              <a:rPr lang="en-US" b="1" dirty="0" smtClean="0"/>
              <a:t>0</a:t>
            </a:r>
            <a:r>
              <a:rPr lang="en-US" dirty="0" smtClean="0"/>
              <a:t> To begin with, you should say that the painting belongs to a particular genre. It can be</a:t>
            </a:r>
          </a:p>
          <a:p>
            <a:pPr fontAlgn="base"/>
            <a:r>
              <a:rPr lang="en-US" dirty="0" smtClean="0"/>
              <a:t>the portrait</a:t>
            </a:r>
          </a:p>
          <a:p>
            <a:pPr fontAlgn="base"/>
            <a:r>
              <a:rPr lang="en-US" dirty="0" smtClean="0"/>
              <a:t>the landscape (seascape, townscape)</a:t>
            </a:r>
          </a:p>
          <a:p>
            <a:pPr fontAlgn="base"/>
            <a:r>
              <a:rPr lang="en-US" dirty="0" smtClean="0"/>
              <a:t>the still life</a:t>
            </a:r>
          </a:p>
          <a:p>
            <a:pPr fontAlgn="base"/>
            <a:r>
              <a:rPr lang="en-US" dirty="0" smtClean="0"/>
              <a:t>the genre scene</a:t>
            </a:r>
          </a:p>
          <a:p>
            <a:pPr fontAlgn="base"/>
            <a:r>
              <a:rPr lang="en-US" dirty="0" smtClean="0"/>
              <a:t>the historical/ mythological painting</a:t>
            </a:r>
          </a:p>
          <a:p>
            <a:pPr marL="0" indent="0" fontAlgn="base">
              <a:buNone/>
            </a:pPr>
            <a:r>
              <a:rPr lang="en-US" b="1" dirty="0" smtClean="0"/>
              <a:t>1.1. </a:t>
            </a:r>
            <a:r>
              <a:rPr lang="en-US" dirty="0" smtClean="0"/>
              <a:t>If you remember some information about the painter, say it then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US" b="1" dirty="0" smtClean="0"/>
              <a:t>1.2. </a:t>
            </a:r>
            <a:r>
              <a:rPr lang="en-US" dirty="0" smtClean="0"/>
              <a:t>Give your opinion about the painting.  Use adjectives:</a:t>
            </a:r>
          </a:p>
          <a:p>
            <a:pPr fontAlgn="base"/>
            <a:r>
              <a:rPr lang="en-US" dirty="0" smtClean="0"/>
              <a:t>lifelike = true to life</a:t>
            </a:r>
          </a:p>
          <a:p>
            <a:pPr fontAlgn="base"/>
            <a:r>
              <a:rPr lang="en-US" dirty="0" smtClean="0"/>
              <a:t>dreamlike = work of imagination</a:t>
            </a:r>
          </a:p>
          <a:p>
            <a:pPr fontAlgn="base"/>
            <a:r>
              <a:rPr lang="en-US" dirty="0" smtClean="0"/>
              <a:t>confusing</a:t>
            </a:r>
          </a:p>
          <a:p>
            <a:pPr fontAlgn="base"/>
            <a:r>
              <a:rPr lang="en-US" dirty="0" err="1" smtClean="0"/>
              <a:t>colourful</a:t>
            </a:r>
            <a:endParaRPr lang="en-US" dirty="0" smtClean="0"/>
          </a:p>
          <a:p>
            <a:pPr fontAlgn="base"/>
            <a:r>
              <a:rPr lang="en-US" dirty="0" smtClean="0"/>
              <a:t>romantic</a:t>
            </a:r>
          </a:p>
          <a:p>
            <a:pPr fontAlgn="base"/>
            <a:r>
              <a:rPr lang="en-US" dirty="0" smtClean="0"/>
              <a:t>lyrical</a:t>
            </a:r>
          </a:p>
          <a:p>
            <a:pPr fontAlgn="base"/>
            <a:r>
              <a:rPr lang="en-US" dirty="0" smtClean="0"/>
              <a:t>powerful</a:t>
            </a:r>
          </a:p>
          <a:p>
            <a:pPr fontAlgn="base"/>
            <a:r>
              <a:rPr lang="en-US" dirty="0" smtClean="0"/>
              <a:t>outstanding</a:t>
            </a:r>
          </a:p>
          <a:p>
            <a:pPr fontAlgn="base"/>
            <a:r>
              <a:rPr lang="en-US" dirty="0" smtClean="0"/>
              <a:t>heart-breaking</a:t>
            </a:r>
          </a:p>
          <a:p>
            <a:pPr fontAlgn="base"/>
            <a:r>
              <a:rPr lang="en-US" dirty="0" smtClean="0"/>
              <a:t>impressive</a:t>
            </a:r>
          </a:p>
          <a:p>
            <a:endParaRPr lang="fo-FO" dirty="0"/>
          </a:p>
        </p:txBody>
      </p:sp>
      <p:sp>
        <p:nvSpPr>
          <p:cNvPr id="5" name="Afrundet rektangulær billedforklaring 4"/>
          <p:cNvSpPr/>
          <p:nvPr/>
        </p:nvSpPr>
        <p:spPr>
          <a:xfrm>
            <a:off x="344212" y="5318234"/>
            <a:ext cx="1537139" cy="993666"/>
          </a:xfrm>
          <a:prstGeom prst="wedgeRoundRectCallout">
            <a:avLst>
              <a:gd name="adj1" fmla="val -50918"/>
              <a:gd name="adj2" fmla="val 709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To begin with, this painting is a portrait which belongs to the brush of (…. the name of the painter)</a:t>
            </a:r>
            <a:endParaRPr lang="fo-FO" sz="1100" dirty="0"/>
          </a:p>
        </p:txBody>
      </p:sp>
      <p:sp>
        <p:nvSpPr>
          <p:cNvPr id="6" name="Afrundet rektangulær billedforklaring 5"/>
          <p:cNvSpPr/>
          <p:nvPr/>
        </p:nvSpPr>
        <p:spPr>
          <a:xfrm>
            <a:off x="2489636" y="5465379"/>
            <a:ext cx="2492267" cy="993666"/>
          </a:xfrm>
          <a:prstGeom prst="wedgeRoundRectCallout">
            <a:avLst>
              <a:gd name="adj1" fmla="val 44390"/>
              <a:gd name="adj2" fmla="val 836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This artist lived in the ……century and worked in the style known as Classicism, Romanticism, Realism, Impressionism, Surrealism, Cubism, Expressionism, Abstract Art.</a:t>
            </a:r>
            <a:endParaRPr lang="fo-FO" sz="1100" dirty="0"/>
          </a:p>
        </p:txBody>
      </p:sp>
    </p:spTree>
    <p:extLst>
      <p:ext uri="{BB962C8B-B14F-4D97-AF65-F5344CB8AC3E}">
        <p14:creationId xmlns:p14="http://schemas.microsoft.com/office/powerpoint/2010/main" val="1507085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Mention the </a:t>
            </a:r>
            <a:r>
              <a:rPr lang="en-US" b="1" dirty="0" err="1"/>
              <a:t>colours</a:t>
            </a:r>
            <a:r>
              <a:rPr lang="en-US" b="1" dirty="0"/>
              <a:t> and the composition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en-US" b="1" dirty="0"/>
              <a:t>2.1. </a:t>
            </a:r>
            <a:r>
              <a:rPr lang="en-US" dirty="0" err="1"/>
              <a:t>Colours</a:t>
            </a:r>
            <a:r>
              <a:rPr lang="en-US" dirty="0"/>
              <a:t> can be:</a:t>
            </a:r>
          </a:p>
          <a:p>
            <a:pPr fontAlgn="base"/>
            <a:r>
              <a:rPr lang="en-US" dirty="0"/>
              <a:t>warm/ cold </a:t>
            </a:r>
            <a:r>
              <a:rPr lang="en-US" dirty="0" err="1"/>
              <a:t>colours</a:t>
            </a:r>
            <a:endParaRPr lang="en-US" dirty="0"/>
          </a:p>
          <a:p>
            <a:pPr fontAlgn="base"/>
            <a:r>
              <a:rPr lang="en-US" dirty="0"/>
              <a:t>bold </a:t>
            </a:r>
            <a:r>
              <a:rPr lang="en-US" dirty="0" err="1"/>
              <a:t>colours</a:t>
            </a:r>
            <a:endParaRPr lang="en-US" dirty="0"/>
          </a:p>
          <a:p>
            <a:pPr fontAlgn="base"/>
            <a:r>
              <a:rPr lang="en-US" dirty="0"/>
              <a:t>oppressive </a:t>
            </a:r>
            <a:r>
              <a:rPr lang="en-US" dirty="0" err="1"/>
              <a:t>colours</a:t>
            </a:r>
            <a:endParaRPr lang="en-US" dirty="0"/>
          </a:p>
          <a:p>
            <a:pPr fontAlgn="base"/>
            <a:r>
              <a:rPr lang="en-US" dirty="0"/>
              <a:t>bright </a:t>
            </a:r>
            <a:r>
              <a:rPr lang="en-US" dirty="0" err="1"/>
              <a:t>colours</a:t>
            </a:r>
            <a:endParaRPr lang="en-US" dirty="0"/>
          </a:p>
          <a:p>
            <a:pPr fontAlgn="base"/>
            <a:r>
              <a:rPr lang="en-US" dirty="0"/>
              <a:t>deep </a:t>
            </a:r>
            <a:r>
              <a:rPr lang="en-US" dirty="0" err="1"/>
              <a:t>colours</a:t>
            </a:r>
            <a:endParaRPr lang="en-US" dirty="0"/>
          </a:p>
          <a:p>
            <a:pPr fontAlgn="base"/>
            <a:r>
              <a:rPr lang="en-US" dirty="0"/>
              <a:t>light </a:t>
            </a:r>
            <a:r>
              <a:rPr lang="en-US" dirty="0" err="1"/>
              <a:t>colours</a:t>
            </a:r>
            <a:endParaRPr lang="en-US" dirty="0"/>
          </a:p>
          <a:p>
            <a:pPr fontAlgn="base"/>
            <a:r>
              <a:rPr lang="en-US" dirty="0"/>
              <a:t>soft and delicate </a:t>
            </a:r>
            <a:r>
              <a:rPr lang="en-US" dirty="0" err="1" smtClean="0"/>
              <a:t>colours</a:t>
            </a:r>
            <a:endParaRPr lang="en-US" dirty="0" smtClean="0"/>
          </a:p>
          <a:p>
            <a:pPr fontAlgn="base"/>
            <a:endParaRPr lang="en-US" dirty="0"/>
          </a:p>
          <a:p>
            <a:pPr marL="0" indent="0" fontAlgn="base">
              <a:buNone/>
            </a:pPr>
            <a:r>
              <a:rPr lang="en-US" b="1" dirty="0"/>
              <a:t>2.3. </a:t>
            </a:r>
            <a:r>
              <a:rPr lang="en-US" dirty="0"/>
              <a:t>Try to describe what you can see in general</a:t>
            </a:r>
          </a:p>
          <a:p>
            <a:pPr fontAlgn="base"/>
            <a:r>
              <a:rPr lang="en-US" dirty="0"/>
              <a:t>In the </a:t>
            </a:r>
            <a:r>
              <a:rPr lang="en-US" dirty="0" err="1"/>
              <a:t>centre</a:t>
            </a:r>
            <a:r>
              <a:rPr lang="en-US" dirty="0"/>
              <a:t>/middle of the painting we can see a ….</a:t>
            </a:r>
          </a:p>
          <a:p>
            <a:pPr fontAlgn="base"/>
            <a:r>
              <a:rPr lang="en-US" dirty="0"/>
              <a:t>In the foreground there is a….</a:t>
            </a:r>
          </a:p>
          <a:p>
            <a:pPr fontAlgn="base"/>
            <a:r>
              <a:rPr lang="en-US" dirty="0"/>
              <a:t>In the background there are….</a:t>
            </a:r>
          </a:p>
          <a:p>
            <a:pPr fontAlgn="base"/>
            <a:r>
              <a:rPr lang="en-US" dirty="0"/>
              <a:t>In the far distance we can make out the outline of a…</a:t>
            </a:r>
          </a:p>
          <a:p>
            <a:pPr fontAlgn="base"/>
            <a:r>
              <a:rPr lang="en-US" dirty="0"/>
              <a:t>On the left/ right stands/ sits…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>
              <a:buNone/>
            </a:pPr>
            <a:endParaRPr lang="fo-FO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2.2. </a:t>
            </a:r>
            <a:r>
              <a:rPr lang="en-US" dirty="0"/>
              <a:t>Mention the composition/ the space</a:t>
            </a:r>
            <a:r>
              <a:rPr lang="en-US" dirty="0" smtClean="0"/>
              <a:t>:</a:t>
            </a:r>
          </a:p>
          <a:p>
            <a:pPr fontAlgn="base"/>
            <a:r>
              <a:rPr lang="en-US" dirty="0" smtClean="0"/>
              <a:t>Look at how the elements in the painting are arranged, the underlying structure (shapes) and relationships between the different parts, and how your eye moves around the composition </a:t>
            </a:r>
          </a:p>
          <a:p>
            <a:pPr fontAlgn="base"/>
            <a:r>
              <a:rPr lang="en-US" dirty="0" smtClean="0"/>
              <a:t>Arrangement, layout, structure, position</a:t>
            </a:r>
          </a:p>
          <a:p>
            <a:pPr fontAlgn="base"/>
            <a:r>
              <a:rPr lang="en-US" dirty="0" smtClean="0"/>
              <a:t>Landscape format, portrait format, square format, circular, triangular</a:t>
            </a:r>
          </a:p>
          <a:p>
            <a:pPr fontAlgn="base"/>
            <a:r>
              <a:rPr lang="en-US" dirty="0" smtClean="0"/>
              <a:t>Horizontal, vertical, diagonal, angled</a:t>
            </a:r>
          </a:p>
          <a:p>
            <a:pPr fontAlgn="base"/>
            <a:r>
              <a:rPr lang="en-US" dirty="0" smtClean="0"/>
              <a:t>Foreground, background, middle ground</a:t>
            </a:r>
          </a:p>
          <a:p>
            <a:pPr fontAlgn="base"/>
            <a:r>
              <a:rPr lang="en-US" dirty="0" smtClean="0"/>
              <a:t>Centered, asymmetrical, symmetrical, balanced, unbalanced, lopsided, off-center</a:t>
            </a:r>
          </a:p>
          <a:p>
            <a:pPr fontAlgn="base"/>
            <a:r>
              <a:rPr lang="en-US" dirty="0" smtClean="0"/>
              <a:t>Overlapping, cluttered, chaotic</a:t>
            </a:r>
          </a:p>
          <a:p>
            <a:pPr fontAlgn="base"/>
            <a:r>
              <a:rPr lang="en-US" dirty="0" smtClean="0"/>
              <a:t>Separate, spacious, empty</a:t>
            </a:r>
          </a:p>
          <a:p>
            <a:pPr fontAlgn="base"/>
            <a:r>
              <a:rPr lang="en-US" dirty="0" smtClean="0"/>
              <a:t>Free, flowing, fragmented</a:t>
            </a:r>
          </a:p>
          <a:p>
            <a:pPr fontAlgn="base"/>
            <a:r>
              <a:rPr lang="en-US" dirty="0" smtClean="0"/>
              <a:t>Negative space, positive space </a:t>
            </a:r>
          </a:p>
          <a:p>
            <a:pPr marL="0" indent="0">
              <a:buNone/>
            </a:pPr>
            <a:endParaRPr lang="fo-FO" dirty="0"/>
          </a:p>
        </p:txBody>
      </p:sp>
      <p:sp>
        <p:nvSpPr>
          <p:cNvPr id="5" name="Afrundet rektangulær billedforklaring 4"/>
          <p:cNvSpPr/>
          <p:nvPr/>
        </p:nvSpPr>
        <p:spPr>
          <a:xfrm>
            <a:off x="5291301" y="5812659"/>
            <a:ext cx="1761797" cy="998482"/>
          </a:xfrm>
          <a:prstGeom prst="wedgeRoundRectCallout">
            <a:avLst>
              <a:gd name="adj1" fmla="val 77603"/>
              <a:gd name="adj2" fmla="val 309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The space of the picture is symmetrically/ asymmetrically divided.</a:t>
            </a:r>
            <a:endParaRPr lang="fo-FO" sz="1100" dirty="0"/>
          </a:p>
        </p:txBody>
      </p:sp>
      <p:sp>
        <p:nvSpPr>
          <p:cNvPr id="6" name="Afrundet rektangulær billedforklaring 5"/>
          <p:cNvSpPr/>
          <p:nvPr/>
        </p:nvSpPr>
        <p:spPr>
          <a:xfrm>
            <a:off x="10289627" y="4518516"/>
            <a:ext cx="1609397" cy="1939597"/>
          </a:xfrm>
          <a:prstGeom prst="wedgeRoundRectCallout">
            <a:avLst>
              <a:gd name="adj1" fmla="val -51703"/>
              <a:gd name="adj2" fmla="val 623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The picture is painted in …… </a:t>
            </a:r>
            <a:r>
              <a:rPr lang="en-US" sz="1100" dirty="0" err="1"/>
              <a:t>colours</a:t>
            </a:r>
            <a:r>
              <a:rPr lang="en-US" sz="1100" dirty="0"/>
              <a:t>. These </a:t>
            </a:r>
            <a:r>
              <a:rPr lang="en-US" sz="1100" dirty="0" err="1"/>
              <a:t>colours</a:t>
            </a:r>
            <a:r>
              <a:rPr lang="en-US" sz="1100" dirty="0"/>
              <a:t> contrast very well.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/>
              <a:t>The dominating </a:t>
            </a:r>
            <a:r>
              <a:rPr lang="en-US" sz="1100" dirty="0" err="1"/>
              <a:t>colours</a:t>
            </a:r>
            <a:r>
              <a:rPr lang="en-US" sz="1100" dirty="0"/>
              <a:t> are ….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/>
              <a:t>The </a:t>
            </a:r>
            <a:r>
              <a:rPr lang="en-US" sz="1100" dirty="0" err="1"/>
              <a:t>colours</a:t>
            </a:r>
            <a:r>
              <a:rPr lang="en-US" sz="1100" dirty="0"/>
              <a:t> contrast with each other.</a:t>
            </a:r>
            <a:r>
              <a:rPr lang="en-US" sz="1100" dirty="0" smtClean="0"/>
              <a:t>.</a:t>
            </a:r>
            <a:endParaRPr lang="fo-FO" sz="1100" dirty="0"/>
          </a:p>
        </p:txBody>
      </p:sp>
    </p:spTree>
    <p:extLst>
      <p:ext uri="{BB962C8B-B14F-4D97-AF65-F5344CB8AC3E}">
        <p14:creationId xmlns:p14="http://schemas.microsoft.com/office/powerpoint/2010/main" val="240502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b="1" dirty="0"/>
              <a:t>3. </a:t>
            </a:r>
            <a:r>
              <a:rPr lang="fo-FO" b="1" dirty="0" err="1"/>
              <a:t>Give</a:t>
            </a:r>
            <a:r>
              <a:rPr lang="fo-FO" b="1" dirty="0"/>
              <a:t> </a:t>
            </a:r>
            <a:r>
              <a:rPr lang="fo-FO" b="1" dirty="0" err="1"/>
              <a:t>some</a:t>
            </a:r>
            <a:r>
              <a:rPr lang="fo-FO" b="1" dirty="0"/>
              <a:t> </a:t>
            </a:r>
            <a:r>
              <a:rPr lang="fo-FO" b="1" dirty="0" err="1"/>
              <a:t>details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b="1" dirty="0" smtClean="0"/>
              <a:t>3.0. </a:t>
            </a:r>
            <a:r>
              <a:rPr lang="en-US" dirty="0"/>
              <a:t>Give some details</a:t>
            </a:r>
          </a:p>
          <a:p>
            <a:pPr fontAlgn="base"/>
            <a:r>
              <a:rPr lang="en-US" dirty="0"/>
              <a:t>At first glance, it looks strange/ confusing/ depressing/ …</a:t>
            </a:r>
          </a:p>
          <a:p>
            <a:pPr fontAlgn="base"/>
            <a:r>
              <a:rPr lang="en-US" dirty="0"/>
              <a:t>But if you look closely, you can see…</a:t>
            </a:r>
          </a:p>
          <a:p>
            <a:pPr fontAlgn="base"/>
            <a:r>
              <a:rPr lang="en-US" dirty="0"/>
              <a:t>It looks like ….</a:t>
            </a:r>
          </a:p>
          <a:p>
            <a:pPr fontAlgn="base"/>
            <a:r>
              <a:rPr lang="en-US" dirty="0"/>
              <a:t>The artists managed to capture the sitter’s impression/ the atmosphere of a…../ the mood of the moment, etc.</a:t>
            </a:r>
          </a:p>
          <a:p>
            <a:endParaRPr lang="fo-FO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3.1. </a:t>
            </a:r>
            <a:r>
              <a:rPr lang="en-US" dirty="0"/>
              <a:t>Make guesses about the situation</a:t>
            </a:r>
            <a:r>
              <a:rPr lang="en-US" dirty="0" smtClean="0"/>
              <a:t>:</a:t>
            </a:r>
          </a:p>
          <a:p>
            <a:r>
              <a:rPr lang="en-US" dirty="0"/>
              <a:t>They might be talking </a:t>
            </a:r>
            <a:r>
              <a:rPr lang="en-US" dirty="0" smtClean="0"/>
              <a:t>about…</a:t>
            </a:r>
            <a:endParaRPr lang="en-US" dirty="0"/>
          </a:p>
          <a:p>
            <a:r>
              <a:rPr lang="en-US" dirty="0" smtClean="0"/>
              <a:t>She </a:t>
            </a:r>
            <a:r>
              <a:rPr lang="en-US" dirty="0"/>
              <a:t>may have just woken </a:t>
            </a:r>
            <a:r>
              <a:rPr lang="en-US" dirty="0" smtClean="0"/>
              <a:t>up…</a:t>
            </a:r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looks as if …</a:t>
            </a: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93859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4. In the end, give your impression. 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 smtClean="0"/>
              <a:t>4.0. </a:t>
            </a:r>
            <a:r>
              <a:rPr lang="da-DK" dirty="0" smtClean="0"/>
              <a:t>Give </a:t>
            </a:r>
            <a:r>
              <a:rPr lang="da-DK" dirty="0" err="1" smtClean="0"/>
              <a:t>your</a:t>
            </a:r>
            <a:r>
              <a:rPr lang="da-DK" dirty="0" smtClean="0"/>
              <a:t> </a:t>
            </a:r>
            <a:r>
              <a:rPr lang="da-DK" dirty="0" err="1" smtClean="0"/>
              <a:t>impression</a:t>
            </a:r>
            <a:r>
              <a:rPr lang="da-DK" dirty="0" smtClean="0"/>
              <a:t>, </a:t>
            </a:r>
            <a:r>
              <a:rPr lang="da-DK" dirty="0" err="1" smtClean="0"/>
              <a:t>good</a:t>
            </a:r>
            <a:r>
              <a:rPr lang="da-DK" dirty="0" smtClean="0"/>
              <a:t> or bad. </a:t>
            </a:r>
          </a:p>
          <a:p>
            <a:pPr fontAlgn="base"/>
            <a:r>
              <a:rPr lang="en-US" dirty="0" smtClean="0"/>
              <a:t>I </a:t>
            </a:r>
            <a:r>
              <a:rPr lang="en-US" dirty="0"/>
              <a:t>feel extremely impressed by this painting.</a:t>
            </a:r>
          </a:p>
          <a:p>
            <a:pPr fontAlgn="base"/>
            <a:r>
              <a:rPr lang="en-US" dirty="0"/>
              <a:t>It is brilliant, amazing. It is a real masterpiece by (….. the painter).</a:t>
            </a:r>
          </a:p>
          <a:p>
            <a:pPr marL="0" indent="0">
              <a:buNone/>
            </a:pPr>
            <a:endParaRPr lang="fo-FO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1290" y="1825625"/>
            <a:ext cx="4443248" cy="475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felt 8"/>
          <p:cNvSpPr txBox="1"/>
          <p:nvPr/>
        </p:nvSpPr>
        <p:spPr>
          <a:xfrm>
            <a:off x="6526924" y="6176963"/>
            <a:ext cx="5044966" cy="5344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529957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453</Words>
  <Application>Microsoft Office PowerPoint</Application>
  <PresentationFormat>Widescreen</PresentationFormat>
  <Paragraphs>69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Describe a painting according to the plan:</vt:lpstr>
      <vt:lpstr>1. The subject of a painting (what is depicted in it)</vt:lpstr>
      <vt:lpstr>2. Mention the colours and the composition</vt:lpstr>
      <vt:lpstr>3. Give some details</vt:lpstr>
      <vt:lpstr>4. In the end, give your impression.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NamHadeild</dc:creator>
  <cp:lastModifiedBy>NamHadeild</cp:lastModifiedBy>
  <cp:revision>4</cp:revision>
  <dcterms:created xsi:type="dcterms:W3CDTF">2021-09-06T09:38:42Z</dcterms:created>
  <dcterms:modified xsi:type="dcterms:W3CDTF">2021-09-06T10:17:14Z</dcterms:modified>
</cp:coreProperties>
</file>