
<file path=[Content_Types].xml><?xml version="1.0" encoding="utf-8"?>
<Types xmlns="http://schemas.openxmlformats.org/package/2006/content-types">
  <Default Extension="jpeg" ContentType="image/jpeg"/>
  <Default Extension="jpg!s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da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2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FO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C3805-3AFC-DA4A-B4AB-8D234AFAD73A}" type="datetimeFigureOut">
              <a:rPr lang="da-FO" smtClean="0"/>
              <a:t>09/02/2024</a:t>
            </a:fld>
            <a:endParaRPr lang="da-FO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FO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C2330-911D-334E-8ED6-B1AB287C7B92}" type="slidenum">
              <a:rPr lang="da-FO" smtClean="0"/>
              <a:t>‹nr.›</a:t>
            </a:fld>
            <a:endParaRPr lang="da-FO"/>
          </a:p>
        </p:txBody>
      </p:sp>
    </p:spTree>
    <p:extLst>
      <p:ext uri="{BB962C8B-B14F-4D97-AF65-F5344CB8AC3E}">
        <p14:creationId xmlns:p14="http://schemas.microsoft.com/office/powerpoint/2010/main" val="518204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FO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C2330-911D-334E-8ED6-B1AB287C7B92}" type="slidenum">
              <a:rPr lang="da-FO" smtClean="0"/>
              <a:t>1</a:t>
            </a:fld>
            <a:endParaRPr lang="da-FO"/>
          </a:p>
        </p:txBody>
      </p:sp>
    </p:spTree>
    <p:extLst>
      <p:ext uri="{BB962C8B-B14F-4D97-AF65-F5344CB8AC3E}">
        <p14:creationId xmlns:p14="http://schemas.microsoft.com/office/powerpoint/2010/main" val="210780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81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38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006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7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8813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2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44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967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416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9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9/2/2024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5" r:id="rId6"/>
    <p:sldLayoutId id="2147483690" r:id="rId7"/>
    <p:sldLayoutId id="2147483691" r:id="rId8"/>
    <p:sldLayoutId id="2147483692" r:id="rId9"/>
    <p:sldLayoutId id="2147483694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ticsdapedagogia.blogspot.com/2017/06/enem-historia-revolucao-russa.html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pxhere.com/da/photo/86317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no/photo/1232580" TargetMode="External"/><Relationship Id="rId2" Type="http://schemas.openxmlformats.org/officeDocument/2006/relationships/image" Target="../media/image3.jpg!s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verdensmaalene.dk/maal/1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205BB74C-33FB-4335-8808-49E247F7B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1225106"/>
            <a:ext cx="8132066" cy="3788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9B52D5-69AF-A58D-A54B-35F701323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3402" y="1841412"/>
            <a:ext cx="6406559" cy="2688020"/>
          </a:xfrm>
        </p:spPr>
        <p:txBody>
          <a:bodyPr>
            <a:normAutofit/>
          </a:bodyPr>
          <a:lstStyle/>
          <a:p>
            <a:pPr algn="l"/>
            <a:r>
              <a:rPr lang="da-FO">
                <a:solidFill>
                  <a:schemeClr val="bg1"/>
                </a:solidFill>
              </a:rPr>
              <a:t>Ondskab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DE683F-8249-08D5-F0EB-CDC7A2F27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434" y="6239170"/>
            <a:ext cx="3769086" cy="424124"/>
          </a:xfrm>
        </p:spPr>
        <p:txBody>
          <a:bodyPr>
            <a:normAutofit/>
          </a:bodyPr>
          <a:lstStyle/>
          <a:p>
            <a:pPr algn="l"/>
            <a:r>
              <a:rPr lang="da-FO" sz="1600">
                <a:solidFill>
                  <a:schemeClr val="tx1"/>
                </a:solidFill>
              </a:rPr>
              <a:t>Danskt</a:t>
            </a:r>
            <a:endParaRPr lang="da-FO" sz="1600" dirty="0">
              <a:solidFill>
                <a:schemeClr val="tx1"/>
              </a:solidFill>
            </a:endParaRPr>
          </a:p>
        </p:txBody>
      </p:sp>
      <p:pic>
        <p:nvPicPr>
          <p:cNvPr id="7" name="Billede 6" descr="Et billede, der indeholder mørke, grotte, sort, tunnel&#10;&#10;Automatisk genereret beskrivelse">
            <a:extLst>
              <a:ext uri="{FF2B5EF4-FFF2-40B4-BE49-F238E27FC236}">
                <a16:creationId xmlns:a16="http://schemas.microsoft.com/office/drawing/2014/main" id="{270102FD-810A-B27B-0967-9754D386E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840" r="5637" b="1"/>
          <a:stretch/>
        </p:blipFill>
        <p:spPr>
          <a:xfrm>
            <a:off x="20" y="1225106"/>
            <a:ext cx="4059915" cy="3788958"/>
          </a:xfrm>
          <a:prstGeom prst="rect">
            <a:avLst/>
          </a:prstGeom>
        </p:spPr>
      </p:pic>
      <p:pic>
        <p:nvPicPr>
          <p:cNvPr id="13" name="Billede 12" descr="Et billede, der indeholder sort, mørke&#10;&#10;Automatisk genereret beskrivelse">
            <a:extLst>
              <a:ext uri="{FF2B5EF4-FFF2-40B4-BE49-F238E27FC236}">
                <a16:creationId xmlns:a16="http://schemas.microsoft.com/office/drawing/2014/main" id="{5CFF87CD-89F2-002B-CAA1-7017851D0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32260" y="1985881"/>
            <a:ext cx="2195433" cy="302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5EFA61-F0F8-4F4A-B750-81EE924F1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4" y="0"/>
            <a:ext cx="7534655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19D3A9-6D2F-C2AA-4008-9F8F0E99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11" y="317500"/>
            <a:ext cx="5927576" cy="1701800"/>
          </a:xfrm>
        </p:spPr>
        <p:txBody>
          <a:bodyPr>
            <a:normAutofit/>
          </a:bodyPr>
          <a:lstStyle/>
          <a:p>
            <a:r>
              <a:rPr lang="da-DK" sz="5600">
                <a:ea typeface="+mj-lt"/>
                <a:cs typeface="+mj-lt"/>
              </a:rPr>
              <a:t>Temaets Relevans </a:t>
            </a:r>
            <a:endParaRPr lang="da-FO" sz="5600"/>
          </a:p>
        </p:txBody>
      </p:sp>
      <p:pic>
        <p:nvPicPr>
          <p:cNvPr id="5" name="Billede 4" descr="Et billede, der indeholder våben, riffel, militær, Afstandsvåben&#10;&#10;Automatisk genereret beskrivelse">
            <a:extLst>
              <a:ext uri="{FF2B5EF4-FFF2-40B4-BE49-F238E27FC236}">
                <a16:creationId xmlns:a16="http://schemas.microsoft.com/office/drawing/2014/main" id="{5B667889-DA17-BA48-AE03-F599B6B20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552" r="36117" b="-1"/>
          <a:stretch/>
        </p:blipFill>
        <p:spPr>
          <a:xfrm>
            <a:off x="20" y="10"/>
            <a:ext cx="4657324" cy="685799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AB210D-6F2D-9C6A-C6E2-E2386BBFD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10" y="2587625"/>
            <a:ext cx="5927577" cy="3594100"/>
          </a:xfrm>
        </p:spPr>
        <p:txBody>
          <a:bodyPr anchor="t">
            <a:normAutofit lnSpcReduction="10000"/>
          </a:bodyPr>
          <a:lstStyle/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/>
                <a:cs typeface="Arial"/>
              </a:rPr>
              <a:t>Relevant </a:t>
            </a:r>
            <a:r>
              <a:rPr lang="en-US" sz="2000" dirty="0" err="1">
                <a:latin typeface="Calibri Light"/>
                <a:cs typeface="Arial"/>
              </a:rPr>
              <a:t>både</a:t>
            </a:r>
            <a:r>
              <a:rPr lang="en-US" sz="2000" dirty="0">
                <a:latin typeface="Calibri Light"/>
                <a:cs typeface="Arial"/>
              </a:rPr>
              <a:t> </a:t>
            </a:r>
            <a:r>
              <a:rPr lang="en-US" sz="2000" dirty="0" err="1">
                <a:latin typeface="Calibri Light"/>
                <a:cs typeface="Arial"/>
              </a:rPr>
              <a:t>i</a:t>
            </a:r>
            <a:r>
              <a:rPr lang="en-US" sz="2000" dirty="0">
                <a:latin typeface="Calibri Light"/>
                <a:cs typeface="Arial"/>
              </a:rPr>
              <a:t> </a:t>
            </a:r>
            <a:r>
              <a:rPr lang="en-US" sz="2000" dirty="0" err="1">
                <a:latin typeface="Calibri Light"/>
                <a:cs typeface="Arial"/>
              </a:rPr>
              <a:t>personlig</a:t>
            </a:r>
            <a:r>
              <a:rPr lang="en-US" sz="2000" dirty="0">
                <a:latin typeface="Calibri Light"/>
                <a:cs typeface="Arial"/>
              </a:rPr>
              <a:t> </a:t>
            </a:r>
            <a:r>
              <a:rPr lang="en-US" sz="2000" dirty="0" err="1">
                <a:latin typeface="Calibri Light"/>
                <a:cs typeface="Arial"/>
              </a:rPr>
              <a:t>og</a:t>
            </a:r>
            <a:r>
              <a:rPr lang="en-US" sz="2000" dirty="0">
                <a:latin typeface="Calibri Light"/>
                <a:cs typeface="Arial"/>
              </a:rPr>
              <a:t> </a:t>
            </a:r>
            <a:r>
              <a:rPr lang="en-US" sz="2000" dirty="0" err="1">
                <a:latin typeface="Calibri Light"/>
                <a:cs typeface="Arial"/>
              </a:rPr>
              <a:t>kulturel</a:t>
            </a:r>
            <a:r>
              <a:rPr lang="en-US" sz="2000" dirty="0">
                <a:latin typeface="Calibri Light"/>
                <a:cs typeface="Arial"/>
              </a:rPr>
              <a:t> </a:t>
            </a:r>
            <a:r>
              <a:rPr lang="en-US" sz="2000" dirty="0" err="1">
                <a:latin typeface="Calibri Light"/>
                <a:cs typeface="Arial"/>
              </a:rPr>
              <a:t>sammenhæng</a:t>
            </a:r>
            <a:endParaRPr lang="da-DK" sz="2000" dirty="0">
              <a:latin typeface="Calibri Light"/>
              <a:cs typeface="Calibri"/>
            </a:endParaRP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 Light"/>
                <a:cs typeface="Arial"/>
              </a:rPr>
              <a:t>Ondskab</a:t>
            </a:r>
            <a:r>
              <a:rPr lang="en-US" sz="2000" dirty="0">
                <a:latin typeface="Calibri Light"/>
                <a:cs typeface="Arial"/>
              </a:rPr>
              <a:t> er </a:t>
            </a:r>
            <a:r>
              <a:rPr lang="en-US" sz="2000" dirty="0" err="1">
                <a:latin typeface="Calibri Light"/>
                <a:cs typeface="Arial"/>
              </a:rPr>
              <a:t>en</a:t>
            </a:r>
            <a:r>
              <a:rPr lang="en-US" sz="2000" dirty="0">
                <a:latin typeface="Calibri Light"/>
                <a:cs typeface="Arial"/>
              </a:rPr>
              <a:t> del </a:t>
            </a:r>
            <a:r>
              <a:rPr lang="en-US" sz="2000" dirty="0" err="1">
                <a:latin typeface="Calibri Light"/>
                <a:cs typeface="Arial"/>
              </a:rPr>
              <a:t>af</a:t>
            </a:r>
            <a:r>
              <a:rPr lang="en-US" sz="2000" dirty="0">
                <a:latin typeface="Calibri Light"/>
                <a:cs typeface="Arial"/>
              </a:rPr>
              <a:t> </a:t>
            </a:r>
            <a:r>
              <a:rPr lang="en-US" sz="2000" dirty="0" err="1">
                <a:latin typeface="Calibri Light"/>
                <a:cs typeface="Arial"/>
              </a:rPr>
              <a:t>alles</a:t>
            </a:r>
            <a:r>
              <a:rPr lang="en-US" sz="2000" dirty="0">
                <a:latin typeface="Calibri Light"/>
                <a:cs typeface="Arial"/>
              </a:rPr>
              <a:t> </a:t>
            </a:r>
            <a:r>
              <a:rPr lang="en-US" sz="2000" dirty="0" err="1">
                <a:latin typeface="Calibri Light"/>
                <a:cs typeface="Arial"/>
              </a:rPr>
              <a:t>livsverden</a:t>
            </a:r>
            <a:endParaRPr lang="en-US" sz="2000" dirty="0">
              <a:latin typeface="Calibri Light"/>
              <a:cs typeface="Arial"/>
            </a:endParaRP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fo" sz="2000" dirty="0">
                <a:latin typeface="Calibri Light"/>
                <a:cs typeface="Arial"/>
              </a:rPr>
              <a:t>Temaet giver indsigt i hvordan vi er, og hvorfor vi er, som vi er</a:t>
            </a:r>
            <a:endParaRPr lang="en-US" sz="2000" dirty="0">
              <a:latin typeface="Calibri Light"/>
              <a:cs typeface="Arial"/>
            </a:endParaRP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fo" sz="2000" dirty="0">
                <a:latin typeface="Calibri Light"/>
                <a:cs typeface="Arial"/>
              </a:rPr>
              <a:t>Med til at udvikle elevernes identitet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fo" sz="2000" dirty="0">
                <a:latin typeface="Calibri Light"/>
                <a:cs typeface="Arial"/>
              </a:rPr>
              <a:t>"Tvungne" til at tage stilling til ondskab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fo" sz="2000" dirty="0">
                <a:latin typeface="Calibri Light"/>
                <a:cs typeface="Arial"/>
              </a:rPr>
              <a:t>Krig i verden</a:t>
            </a:r>
          </a:p>
          <a:p>
            <a:pPr marL="457200" indent="-4572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fo" sz="2000" dirty="0">
                <a:latin typeface="Calibri Light"/>
                <a:cs typeface="Arial"/>
              </a:rPr>
              <a:t>Andre aktuelle forhold</a:t>
            </a:r>
          </a:p>
          <a:p>
            <a:pPr>
              <a:lnSpc>
                <a:spcPct val="91000"/>
              </a:lnSpc>
            </a:pPr>
            <a:endParaRPr lang="da-FO" sz="1800" dirty="0"/>
          </a:p>
        </p:txBody>
      </p:sp>
    </p:spTree>
    <p:extLst>
      <p:ext uri="{BB962C8B-B14F-4D97-AF65-F5344CB8AC3E}">
        <p14:creationId xmlns:p14="http://schemas.microsoft.com/office/powerpoint/2010/main" val="3507058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15AAFF-73C0-7E80-6399-D13503B8C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da-FO" dirty="0"/>
              <a:t>Verdensmålene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96A227-0878-F1B7-5AB3-86FBCB590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5869303" cy="359359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da-DK" sz="2800" i="1" dirty="0">
                <a:latin typeface="Calibri Light"/>
                <a:ea typeface="+mn-lt"/>
                <a:cs typeface="+mn-lt"/>
              </a:rPr>
              <a:t>"Verdensmålene for bæredygtig udviklingsmål vil søge at reducere alle former for vold, og gennem samarbejde med regeringer og lokalsamfund finde varige løsninger på konflikter og usikkerhed." </a:t>
            </a:r>
            <a:endParaRPr lang="da-DK" sz="2800" dirty="0">
              <a:latin typeface="Calibri Light"/>
              <a:ea typeface="+mn-lt"/>
              <a:cs typeface="+mn-lt"/>
            </a:endParaRPr>
          </a:p>
          <a:p>
            <a:pPr algn="ctr"/>
            <a:endParaRPr lang="da-DK" sz="2800" dirty="0">
              <a:latin typeface="Calibri Light"/>
              <a:cs typeface="Calibri"/>
            </a:endParaRPr>
          </a:p>
          <a:p>
            <a:pPr algn="ctr"/>
            <a:r>
              <a:rPr lang="da-DK" sz="2800" dirty="0">
                <a:ea typeface="+mn-lt"/>
                <a:cs typeface="+mn-lt"/>
                <a:hlinkClick r:id="rId2"/>
              </a:rPr>
              <a:t>https://www.verdensmaalene.dk/maal/16</a:t>
            </a:r>
            <a:endParaRPr lang="da-DK" dirty="0">
              <a:ea typeface="+mn-lt"/>
              <a:cs typeface="+mn-lt"/>
            </a:endParaRPr>
          </a:p>
          <a:p>
            <a:endParaRPr lang="da-FO" dirty="0"/>
          </a:p>
        </p:txBody>
      </p:sp>
      <p:pic>
        <p:nvPicPr>
          <p:cNvPr id="4" name="Billede 5">
            <a:extLst>
              <a:ext uri="{FF2B5EF4-FFF2-40B4-BE49-F238E27FC236}">
                <a16:creationId xmlns:a16="http://schemas.microsoft.com/office/drawing/2014/main" id="{D711BE2A-88D1-5EE3-FCF8-056AF22BD7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" b="804"/>
          <a:stretch/>
        </p:blipFill>
        <p:spPr>
          <a:xfrm>
            <a:off x="7182801" y="2264989"/>
            <a:ext cx="4654296" cy="459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53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5EFA61-F0F8-4F4A-B750-81EE924F1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4" y="0"/>
            <a:ext cx="7534655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4518B7-9CF7-022C-E705-D323AF445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11" y="317500"/>
            <a:ext cx="5927576" cy="1701800"/>
          </a:xfrm>
        </p:spPr>
        <p:txBody>
          <a:bodyPr>
            <a:normAutofit/>
          </a:bodyPr>
          <a:lstStyle/>
          <a:p>
            <a:r>
              <a:rPr lang="da-DK" sz="5100">
                <a:cs typeface="Calibri Light"/>
              </a:rPr>
              <a:t>Lars Svendsen - Fire typer ondskab</a:t>
            </a:r>
            <a:endParaRPr lang="da-FO" sz="51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2689CC6-AFAD-D129-CD9B-67C490C96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10" r="49791"/>
          <a:stretch/>
        </p:blipFill>
        <p:spPr>
          <a:xfrm>
            <a:off x="20" y="10"/>
            <a:ext cx="4657324" cy="685799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9BEFC9-5E2C-4978-51DE-80C6C7626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10" y="3167639"/>
            <a:ext cx="5927577" cy="2762851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da-DK" sz="2400" b="1" dirty="0">
                <a:latin typeface="Calibri Light"/>
                <a:ea typeface="Verdana"/>
                <a:cs typeface="Calibri" panose="020F0502020204030204"/>
              </a:rPr>
              <a:t>Den dæmoniske ondskab: </a:t>
            </a:r>
          </a:p>
          <a:p>
            <a:pPr marL="342900" indent="-3429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da-DK" sz="2400" b="1" dirty="0">
                <a:latin typeface="Calibri Light"/>
                <a:ea typeface="Verdana"/>
                <a:cs typeface="Calibri" panose="020F0502020204030204"/>
              </a:rPr>
              <a:t>Den dumme ondskab </a:t>
            </a:r>
          </a:p>
          <a:p>
            <a:pPr marL="342900" indent="-3429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da-DK" sz="2400" b="1" dirty="0">
                <a:latin typeface="Calibri Light"/>
                <a:ea typeface="Verdana"/>
                <a:cs typeface="Calibri" panose="020F0502020204030204"/>
              </a:rPr>
              <a:t>Den instrumentelle ondskab </a:t>
            </a:r>
          </a:p>
          <a:p>
            <a:pPr marL="342900" indent="-34290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da-DK" sz="2400" b="1" dirty="0">
                <a:latin typeface="Calibri Light"/>
                <a:ea typeface="Verdana"/>
                <a:cs typeface="Calibri" panose="020F0502020204030204"/>
              </a:rPr>
              <a:t>Den idealistiske ondskab</a:t>
            </a:r>
            <a:endParaRPr lang="da-FO" sz="2400" b="1" dirty="0"/>
          </a:p>
        </p:txBody>
      </p:sp>
    </p:spTree>
    <p:extLst>
      <p:ext uri="{BB962C8B-B14F-4D97-AF65-F5344CB8AC3E}">
        <p14:creationId xmlns:p14="http://schemas.microsoft.com/office/powerpoint/2010/main" val="3393968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BC377B7-18F1-42AD-A1DD-E1D6A5B27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C27F93D-FF25-3353-8F67-FFD0A81C3F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32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BC377B7-18F1-42AD-A1DD-E1D6A5B27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BF87C3A-6ABA-073F-DD54-730627D5F1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88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E89980-EB3D-7A2F-F4FE-ABE2F6D09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0F53FF-D28C-95BF-758B-A6F232B9A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FO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2A01F1F-D522-5F2C-82F7-635B8BAD6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002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2012D-5EAB-270C-C87C-7FD0A255D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E674FB-75F9-F5A7-D88A-902D9D23D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FO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0438169-D3D1-539F-A5BB-8DD8669A5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73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9D8B-5720-9DDE-76EC-B6AAF903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3E0711-4C12-8991-3DAA-DE724378C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FO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CE89A25-77AB-628B-47D6-B719655C4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919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F0C535-61EE-760B-DE19-7D5642A61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BA31EB-2B8C-8A7B-FAD8-9FD1F9054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FO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9EC8B3E-23F2-2A93-4578-CE57AFC8C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436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9EAD8-D88E-BD33-87CF-F456F288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DA2518-959B-3C2B-7C38-87ACDABBF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FO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4E9D866-7233-3416-1483-7239081EC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88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5" name="Rectangle 8208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16" name="Rectangle 821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7" name="Rectangle 8212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12708"/>
            <a:ext cx="12192000" cy="26452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F4734DC5-17B2-B0E4-887B-EC4BDEAFA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77"/>
          <a:stretch/>
        </p:blipFill>
        <p:spPr bwMode="auto">
          <a:xfrm>
            <a:off x="20" y="3"/>
            <a:ext cx="4059916" cy="421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92755033-89D6-62E6-0D83-71DB2E1675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2" r="13000" b="-2"/>
          <a:stretch/>
        </p:blipFill>
        <p:spPr bwMode="auto">
          <a:xfrm>
            <a:off x="4058412" y="10"/>
            <a:ext cx="4069080" cy="421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6EB815E5-2D32-A375-3018-93F7D414D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r="10627"/>
          <a:stretch/>
        </p:blipFill>
        <p:spPr bwMode="auto">
          <a:xfrm>
            <a:off x="8125968" y="-4"/>
            <a:ext cx="4072128" cy="421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9B218E6E-1A15-CB0B-AEE4-8802CFF39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58" y="4681728"/>
            <a:ext cx="10268712" cy="1700784"/>
          </a:xfrm>
        </p:spPr>
        <p:txBody>
          <a:bodyPr>
            <a:noAutofit/>
          </a:bodyPr>
          <a:lstStyle/>
          <a:p>
            <a:r>
              <a:rPr lang="da-FO" sz="4000" dirty="0"/>
              <a:t>Guldfisk i blender – kunstværk af marco  Evaristti</a:t>
            </a:r>
          </a:p>
        </p:txBody>
      </p:sp>
    </p:spTree>
    <p:extLst>
      <p:ext uri="{BB962C8B-B14F-4D97-AF65-F5344CB8AC3E}">
        <p14:creationId xmlns:p14="http://schemas.microsoft.com/office/powerpoint/2010/main" val="33862044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124</Words>
  <Application>Microsoft Office PowerPoint</Application>
  <PresentationFormat>Widescreen</PresentationFormat>
  <Paragraphs>21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 Light</vt:lpstr>
      <vt:lpstr>Franklin Gothic Demi Cond</vt:lpstr>
      <vt:lpstr>Franklin Gothic Medium</vt:lpstr>
      <vt:lpstr>Wingdings</vt:lpstr>
      <vt:lpstr>JuxtaposeVTI</vt:lpstr>
      <vt:lpstr>Ondskab</vt:lpstr>
      <vt:lpstr>Temaets Relevans </vt:lpstr>
      <vt:lpstr>Verdensmålene</vt:lpstr>
      <vt:lpstr>Lars Svendsen - Fire typer ondskab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Guldfisk i blender – kunstværk af marco  Evaristti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Rakul Pólsdóttir Hentze</dc:creator>
  <cp:lastModifiedBy>Annika Mørk</cp:lastModifiedBy>
  <cp:revision>2</cp:revision>
  <dcterms:created xsi:type="dcterms:W3CDTF">2024-08-18T21:20:21Z</dcterms:created>
  <dcterms:modified xsi:type="dcterms:W3CDTF">2024-09-02T07:29:18Z</dcterms:modified>
</cp:coreProperties>
</file>