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ink/ink2.xml" ContentType="application/inkml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8" r:id="rId3"/>
    <p:sldId id="260" r:id="rId4"/>
    <p:sldId id="268" r:id="rId5"/>
    <p:sldId id="259" r:id="rId6"/>
    <p:sldId id="264" r:id="rId7"/>
    <p:sldId id="262" r:id="rId8"/>
    <p:sldId id="266" r:id="rId9"/>
    <p:sldId id="267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518743-1534-4380-A529-4FDF406D5D36}" v="223" dt="2024-08-28T09:10:13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ørg Clementsen" userId="1fafab0d-0689-4133-8c65-89b6db4307c3" providerId="ADAL" clId="{37518743-1534-4380-A529-4FDF406D5D36}"/>
    <pc:docChg chg="modSld">
      <pc:chgData name="Bjørg Clementsen" userId="1fafab0d-0689-4133-8c65-89b6db4307c3" providerId="ADAL" clId="{37518743-1534-4380-A529-4FDF406D5D36}" dt="2024-08-28T09:10:13.019" v="222" actId="20577"/>
      <pc:docMkLst>
        <pc:docMk/>
      </pc:docMkLst>
      <pc:sldChg chg="modSp">
        <pc:chgData name="Bjørg Clementsen" userId="1fafab0d-0689-4133-8c65-89b6db4307c3" providerId="ADAL" clId="{37518743-1534-4380-A529-4FDF406D5D36}" dt="2024-08-28T09:10:13.019" v="222" actId="20577"/>
        <pc:sldMkLst>
          <pc:docMk/>
          <pc:sldMk cId="3178650668" sldId="259"/>
        </pc:sldMkLst>
        <pc:graphicFrameChg chg="mod">
          <ac:chgData name="Bjørg Clementsen" userId="1fafab0d-0689-4133-8c65-89b6db4307c3" providerId="ADAL" clId="{37518743-1534-4380-A529-4FDF406D5D36}" dt="2024-08-28T09:10:13.019" v="222" actId="20577"/>
          <ac:graphicFrameMkLst>
            <pc:docMk/>
            <pc:sldMk cId="3178650668" sldId="259"/>
            <ac:graphicFrameMk id="28" creationId="{A6690F7C-5710-7B62-7D61-427AE7F609AD}"/>
          </ac:graphicFrameMkLst>
        </pc:graphicFrameChg>
      </pc:sldChg>
      <pc:sldChg chg="modSp">
        <pc:chgData name="Bjørg Clementsen" userId="1fafab0d-0689-4133-8c65-89b6db4307c3" providerId="ADAL" clId="{37518743-1534-4380-A529-4FDF406D5D36}" dt="2024-08-28T09:06:25.595" v="0" actId="113"/>
        <pc:sldMkLst>
          <pc:docMk/>
          <pc:sldMk cId="572913374" sldId="260"/>
        </pc:sldMkLst>
        <pc:graphicFrameChg chg="mod">
          <ac:chgData name="Bjørg Clementsen" userId="1fafab0d-0689-4133-8c65-89b6db4307c3" providerId="ADAL" clId="{37518743-1534-4380-A529-4FDF406D5D36}" dt="2024-08-28T09:06:25.595" v="0" actId="113"/>
          <ac:graphicFrameMkLst>
            <pc:docMk/>
            <pc:sldMk cId="572913374" sldId="260"/>
            <ac:graphicFrameMk id="5" creationId="{706F708A-134E-49F4-C778-F5A2236869AE}"/>
          </ac:graphicFrameMkLst>
        </pc:graphicFrameChg>
      </pc:sldChg>
    </pc:docChg>
  </pc:docChgLst>
  <pc:docChgLst>
    <pc:chgData name="Bjørg Clementsen" userId="S::bc2801a4@skulin.fo::1fafab0d-0689-4133-8c65-89b6db4307c3" providerId="AD" clId="Web-{CE61C138-A224-81FC-7317-526F1F41499B}"/>
    <pc:docChg chg="modSld">
      <pc:chgData name="Bjørg Clementsen" userId="S::bc2801a4@skulin.fo::1fafab0d-0689-4133-8c65-89b6db4307c3" providerId="AD" clId="Web-{CE61C138-A224-81FC-7317-526F1F41499B}" dt="2024-06-08T12:52:46.950" v="30" actId="20577"/>
      <pc:docMkLst>
        <pc:docMk/>
      </pc:docMkLst>
      <pc:sldChg chg="modSp">
        <pc:chgData name="Bjørg Clementsen" userId="S::bc2801a4@skulin.fo::1fafab0d-0689-4133-8c65-89b6db4307c3" providerId="AD" clId="Web-{CE61C138-A224-81FC-7317-526F1F41499B}" dt="2024-06-08T12:52:46.950" v="30" actId="20577"/>
        <pc:sldMkLst>
          <pc:docMk/>
          <pc:sldMk cId="1520498963" sldId="258"/>
        </pc:sldMkLst>
        <pc:graphicFrameChg chg="modGraphic">
          <ac:chgData name="Bjørg Clementsen" userId="S::bc2801a4@skulin.fo::1fafab0d-0689-4133-8c65-89b6db4307c3" providerId="AD" clId="Web-{CE61C138-A224-81FC-7317-526F1F41499B}" dt="2024-06-08T12:52:46.950" v="30" actId="20577"/>
          <ac:graphicFrameMkLst>
            <pc:docMk/>
            <pc:sldMk cId="1520498963" sldId="258"/>
            <ac:graphicFrameMk id="5" creationId="{277B4607-759B-0DA7-FEA4-62ADF5C54D3E}"/>
          </ac:graphicFrameMkLst>
        </pc:graphicFrameChg>
      </pc:sldChg>
    </pc:docChg>
  </pc:docChgLst>
  <pc:docChgLst>
    <pc:chgData name="Bjørg Clementsen" userId="S::bc2801a4@skulin.fo::1fafab0d-0689-4133-8c65-89b6db4307c3" providerId="AD" clId="Web-{D1002301-A294-93E8-2366-815C77A76FC5}"/>
    <pc:docChg chg="modSld">
      <pc:chgData name="Bjørg Clementsen" userId="S::bc2801a4@skulin.fo::1fafab0d-0689-4133-8c65-89b6db4307c3" providerId="AD" clId="Web-{D1002301-A294-93E8-2366-815C77A76FC5}" dt="2023-08-23T16:45:18.418" v="1365" actId="20577"/>
      <pc:docMkLst>
        <pc:docMk/>
      </pc:docMkLst>
      <pc:sldChg chg="modSp">
        <pc:chgData name="Bjørg Clementsen" userId="S::bc2801a4@skulin.fo::1fafab0d-0689-4133-8c65-89b6db4307c3" providerId="AD" clId="Web-{D1002301-A294-93E8-2366-815C77A76FC5}" dt="2023-08-23T15:52:26.097" v="312" actId="20577"/>
        <pc:sldMkLst>
          <pc:docMk/>
          <pc:sldMk cId="3424942676" sldId="256"/>
        </pc:sldMkLst>
        <pc:spChg chg="mod">
          <ac:chgData name="Bjørg Clementsen" userId="S::bc2801a4@skulin.fo::1fafab0d-0689-4133-8c65-89b6db4307c3" providerId="AD" clId="Web-{D1002301-A294-93E8-2366-815C77A76FC5}" dt="2023-08-23T15:52:26.097" v="312" actId="20577"/>
          <ac:spMkLst>
            <pc:docMk/>
            <pc:sldMk cId="3424942676" sldId="256"/>
            <ac:spMk id="2" creationId="{00000000-0000-0000-0000-000000000000}"/>
          </ac:spMkLst>
        </pc:spChg>
      </pc:sldChg>
      <pc:sldChg chg="modSp">
        <pc:chgData name="Bjørg Clementsen" userId="S::bc2801a4@skulin.fo::1fafab0d-0689-4133-8c65-89b6db4307c3" providerId="AD" clId="Web-{D1002301-A294-93E8-2366-815C77A76FC5}" dt="2023-08-23T15:53:17.661" v="336" actId="20577"/>
        <pc:sldMkLst>
          <pc:docMk/>
          <pc:sldMk cId="1520498963" sldId="258"/>
        </pc:sldMkLst>
        <pc:spChg chg="mod">
          <ac:chgData name="Bjørg Clementsen" userId="S::bc2801a4@skulin.fo::1fafab0d-0689-4133-8c65-89b6db4307c3" providerId="AD" clId="Web-{D1002301-A294-93E8-2366-815C77A76FC5}" dt="2023-08-23T15:53:17.661" v="336" actId="20577"/>
          <ac:spMkLst>
            <pc:docMk/>
            <pc:sldMk cId="1520498963" sldId="258"/>
            <ac:spMk id="2" creationId="{978EB4BC-0AD2-481F-A329-F32D9D998E8A}"/>
          </ac:spMkLst>
        </pc:spChg>
        <pc:graphicFrameChg chg="mod modGraphic">
          <ac:chgData name="Bjørg Clementsen" userId="S::bc2801a4@skulin.fo::1fafab0d-0689-4133-8c65-89b6db4307c3" providerId="AD" clId="Web-{D1002301-A294-93E8-2366-815C77A76FC5}" dt="2023-08-23T15:49:27.060" v="292" actId="20577"/>
          <ac:graphicFrameMkLst>
            <pc:docMk/>
            <pc:sldMk cId="1520498963" sldId="258"/>
            <ac:graphicFrameMk id="5" creationId="{277B4607-759B-0DA7-FEA4-62ADF5C54D3E}"/>
          </ac:graphicFrameMkLst>
        </pc:graphicFrameChg>
      </pc:sldChg>
      <pc:sldChg chg="modSp">
        <pc:chgData name="Bjørg Clementsen" userId="S::bc2801a4@skulin.fo::1fafab0d-0689-4133-8c65-89b6db4307c3" providerId="AD" clId="Web-{D1002301-A294-93E8-2366-815C77A76FC5}" dt="2023-08-23T16:20:53.545" v="1144" actId="20577"/>
        <pc:sldMkLst>
          <pc:docMk/>
          <pc:sldMk cId="3178650668" sldId="259"/>
        </pc:sldMkLst>
        <pc:graphicFrameChg chg="modGraphic">
          <ac:chgData name="Bjørg Clementsen" userId="S::bc2801a4@skulin.fo::1fafab0d-0689-4133-8c65-89b6db4307c3" providerId="AD" clId="Web-{D1002301-A294-93E8-2366-815C77A76FC5}" dt="2023-08-23T16:20:53.545" v="1144" actId="20577"/>
          <ac:graphicFrameMkLst>
            <pc:docMk/>
            <pc:sldMk cId="3178650668" sldId="259"/>
            <ac:graphicFrameMk id="28" creationId="{A6690F7C-5710-7B62-7D61-427AE7F609AD}"/>
          </ac:graphicFrameMkLst>
        </pc:graphicFrameChg>
      </pc:sldChg>
      <pc:sldChg chg="modSp">
        <pc:chgData name="Bjørg Clementsen" userId="S::bc2801a4@skulin.fo::1fafab0d-0689-4133-8c65-89b6db4307c3" providerId="AD" clId="Web-{D1002301-A294-93E8-2366-815C77A76FC5}" dt="2023-08-23T16:10:14.336" v="839" actId="20577"/>
        <pc:sldMkLst>
          <pc:docMk/>
          <pc:sldMk cId="572913374" sldId="260"/>
        </pc:sldMkLst>
        <pc:spChg chg="mod">
          <ac:chgData name="Bjørg Clementsen" userId="S::bc2801a4@skulin.fo::1fafab0d-0689-4133-8c65-89b6db4307c3" providerId="AD" clId="Web-{D1002301-A294-93E8-2366-815C77A76FC5}" dt="2023-08-23T16:08:39.536" v="817" actId="20577"/>
          <ac:spMkLst>
            <pc:docMk/>
            <pc:sldMk cId="572913374" sldId="260"/>
            <ac:spMk id="2" creationId="{0F22934D-D39D-4072-A271-DABA1BE6DD85}"/>
          </ac:spMkLst>
        </pc:spChg>
        <pc:graphicFrameChg chg="modGraphic">
          <ac:chgData name="Bjørg Clementsen" userId="S::bc2801a4@skulin.fo::1fafab0d-0689-4133-8c65-89b6db4307c3" providerId="AD" clId="Web-{D1002301-A294-93E8-2366-815C77A76FC5}" dt="2023-08-23T16:10:14.336" v="839" actId="20577"/>
          <ac:graphicFrameMkLst>
            <pc:docMk/>
            <pc:sldMk cId="572913374" sldId="260"/>
            <ac:graphicFrameMk id="5" creationId="{706F708A-134E-49F4-C778-F5A2236869AE}"/>
          </ac:graphicFrameMkLst>
        </pc:graphicFrameChg>
      </pc:sldChg>
      <pc:sldChg chg="modSp">
        <pc:chgData name="Bjørg Clementsen" userId="S::bc2801a4@skulin.fo::1fafab0d-0689-4133-8c65-89b6db4307c3" providerId="AD" clId="Web-{D1002301-A294-93E8-2366-815C77A76FC5}" dt="2023-08-23T16:45:18.418" v="1365" actId="20577"/>
        <pc:sldMkLst>
          <pc:docMk/>
          <pc:sldMk cId="663070736" sldId="262"/>
        </pc:sldMkLst>
        <pc:spChg chg="mod">
          <ac:chgData name="Bjørg Clementsen" userId="S::bc2801a4@skulin.fo::1fafab0d-0689-4133-8c65-89b6db4307c3" providerId="AD" clId="Web-{D1002301-A294-93E8-2366-815C77A76FC5}" dt="2023-08-23T16:43:38.663" v="1298" actId="20577"/>
          <ac:spMkLst>
            <pc:docMk/>
            <pc:sldMk cId="663070736" sldId="262"/>
            <ac:spMk id="2" creationId="{9BAF88E7-C7C9-9595-6ACB-EAD384F8E832}"/>
          </ac:spMkLst>
        </pc:spChg>
        <pc:graphicFrameChg chg="modGraphic">
          <ac:chgData name="Bjørg Clementsen" userId="S::bc2801a4@skulin.fo::1fafab0d-0689-4133-8c65-89b6db4307c3" providerId="AD" clId="Web-{D1002301-A294-93E8-2366-815C77A76FC5}" dt="2023-08-23T16:45:18.418" v="1365" actId="20577"/>
          <ac:graphicFrameMkLst>
            <pc:docMk/>
            <pc:sldMk cId="663070736" sldId="262"/>
            <ac:graphicFrameMk id="5" creationId="{0839EE41-7780-F9AF-F223-58633A76EE60}"/>
          </ac:graphicFrameMkLst>
        </pc:graphicFrameChg>
      </pc:sldChg>
      <pc:sldChg chg="modSp">
        <pc:chgData name="Bjørg Clementsen" userId="S::bc2801a4@skulin.fo::1fafab0d-0689-4133-8c65-89b6db4307c3" providerId="AD" clId="Web-{D1002301-A294-93E8-2366-815C77A76FC5}" dt="2023-08-23T16:23:48.144" v="1288" actId="20577"/>
        <pc:sldMkLst>
          <pc:docMk/>
          <pc:sldMk cId="577097989" sldId="264"/>
        </pc:sldMkLst>
        <pc:spChg chg="mod">
          <ac:chgData name="Bjørg Clementsen" userId="S::bc2801a4@skulin.fo::1fafab0d-0689-4133-8c65-89b6db4307c3" providerId="AD" clId="Web-{D1002301-A294-93E8-2366-815C77A76FC5}" dt="2023-08-23T16:23:48.144" v="1288" actId="20577"/>
          <ac:spMkLst>
            <pc:docMk/>
            <pc:sldMk cId="577097989" sldId="264"/>
            <ac:spMk id="2" creationId="{064DFBAC-7BEF-750B-1EB0-F80F86CC5A4C}"/>
          </ac:spMkLst>
        </pc:spChg>
        <pc:graphicFrameChg chg="modGraphic">
          <ac:chgData name="Bjørg Clementsen" userId="S::bc2801a4@skulin.fo::1fafab0d-0689-4133-8c65-89b6db4307c3" providerId="AD" clId="Web-{D1002301-A294-93E8-2366-815C77A76FC5}" dt="2023-08-23T16:23:45.285" v="1287" actId="20577"/>
          <ac:graphicFrameMkLst>
            <pc:docMk/>
            <pc:sldMk cId="577097989" sldId="264"/>
            <ac:graphicFrameMk id="5" creationId="{DD44B71F-0372-4098-0969-47DA833884D8}"/>
          </ac:graphicFrameMkLst>
        </pc:graphicFrameChg>
      </pc:sldChg>
      <pc:sldChg chg="modSp">
        <pc:chgData name="Bjørg Clementsen" userId="S::bc2801a4@skulin.fo::1fafab0d-0689-4133-8c65-89b6db4307c3" providerId="AD" clId="Web-{D1002301-A294-93E8-2366-815C77A76FC5}" dt="2023-08-23T16:18:47.119" v="1063" actId="20577"/>
        <pc:sldMkLst>
          <pc:docMk/>
          <pc:sldMk cId="2221473152" sldId="268"/>
        </pc:sldMkLst>
        <pc:spChg chg="mod">
          <ac:chgData name="Bjørg Clementsen" userId="S::bc2801a4@skulin.fo::1fafab0d-0689-4133-8c65-89b6db4307c3" providerId="AD" clId="Web-{D1002301-A294-93E8-2366-815C77A76FC5}" dt="2023-08-23T16:10:58.963" v="860" actId="20577"/>
          <ac:spMkLst>
            <pc:docMk/>
            <pc:sldMk cId="2221473152" sldId="268"/>
            <ac:spMk id="2" creationId="{74F12613-4429-032C-114B-229122BD0735}"/>
          </ac:spMkLst>
        </pc:spChg>
        <pc:spChg chg="mod">
          <ac:chgData name="Bjørg Clementsen" userId="S::bc2801a4@skulin.fo::1fafab0d-0689-4133-8c65-89b6db4307c3" providerId="AD" clId="Web-{D1002301-A294-93E8-2366-815C77A76FC5}" dt="2023-08-23T16:14:40.861" v="965" actId="1076"/>
          <ac:spMkLst>
            <pc:docMk/>
            <pc:sldMk cId="2221473152" sldId="268"/>
            <ac:spMk id="3" creationId="{16C69631-3BFF-9EB0-13F9-BA5844FA2118}"/>
          </ac:spMkLst>
        </pc:spChg>
        <pc:spChg chg="mod">
          <ac:chgData name="Bjørg Clementsen" userId="S::bc2801a4@skulin.fo::1fafab0d-0689-4133-8c65-89b6db4307c3" providerId="AD" clId="Web-{D1002301-A294-93E8-2366-815C77A76FC5}" dt="2023-08-23T16:14:47.751" v="968" actId="14100"/>
          <ac:spMkLst>
            <pc:docMk/>
            <pc:sldMk cId="2221473152" sldId="268"/>
            <ac:spMk id="4" creationId="{6E6C46D0-1094-7D0A-F783-CA722A92F7B9}"/>
          </ac:spMkLst>
        </pc:spChg>
        <pc:spChg chg="mod">
          <ac:chgData name="Bjørg Clementsen" userId="S::bc2801a4@skulin.fo::1fafab0d-0689-4133-8c65-89b6db4307c3" providerId="AD" clId="Web-{D1002301-A294-93E8-2366-815C77A76FC5}" dt="2023-08-23T16:15:59.910" v="992" actId="20577"/>
          <ac:spMkLst>
            <pc:docMk/>
            <pc:sldMk cId="2221473152" sldId="268"/>
            <ac:spMk id="5" creationId="{55BD7D1A-95F8-3647-468F-DC083982AB21}"/>
          </ac:spMkLst>
        </pc:spChg>
        <pc:spChg chg="mod">
          <ac:chgData name="Bjørg Clementsen" userId="S::bc2801a4@skulin.fo::1fafab0d-0689-4133-8c65-89b6db4307c3" providerId="AD" clId="Web-{D1002301-A294-93E8-2366-815C77A76FC5}" dt="2023-08-23T16:18:47.119" v="1063" actId="20577"/>
          <ac:spMkLst>
            <pc:docMk/>
            <pc:sldMk cId="2221473152" sldId="268"/>
            <ac:spMk id="6" creationId="{0655CBF8-6D2B-A925-EE9E-4A1358E27EF7}"/>
          </ac:spMkLst>
        </pc:spChg>
      </pc:sldChg>
    </pc:docChg>
  </pc:docChgLst>
  <pc:docChgLst>
    <pc:chgData name="Bjørg Clementsen" userId="1fafab0d-0689-4133-8c65-89b6db4307c3" providerId="ADAL" clId="{0DFC14BB-3304-4519-AA93-62E4E61D1CB2}"/>
    <pc:docChg chg="undo custSel addSld delSld modSld sldOrd">
      <pc:chgData name="Bjørg Clementsen" userId="1fafab0d-0689-4133-8c65-89b6db4307c3" providerId="ADAL" clId="{0DFC14BB-3304-4519-AA93-62E4E61D1CB2}" dt="2022-08-23T15:16:50.627" v="1868" actId="20577"/>
      <pc:docMkLst>
        <pc:docMk/>
      </pc:docMkLst>
      <pc:sldChg chg="modSp del mod">
        <pc:chgData name="Bjørg Clementsen" userId="1fafab0d-0689-4133-8c65-89b6db4307c3" providerId="ADAL" clId="{0DFC14BB-3304-4519-AA93-62E4E61D1CB2}" dt="2022-08-23T14:41:11.743" v="1367" actId="2696"/>
        <pc:sldMkLst>
          <pc:docMk/>
          <pc:sldMk cId="1097837411" sldId="257"/>
        </pc:sldMkLst>
        <pc:spChg chg="mod">
          <ac:chgData name="Bjørg Clementsen" userId="1fafab0d-0689-4133-8c65-89b6db4307c3" providerId="ADAL" clId="{0DFC14BB-3304-4519-AA93-62E4E61D1CB2}" dt="2022-08-23T14:40:59.246" v="1366" actId="207"/>
          <ac:spMkLst>
            <pc:docMk/>
            <pc:sldMk cId="1097837411" sldId="257"/>
            <ac:spMk id="2" creationId="{CF688C9D-C899-6353-5A4C-FA3F07D0D6C6}"/>
          </ac:spMkLst>
        </pc:spChg>
      </pc:sldChg>
      <pc:sldChg chg="addSp delSp modSp mod setBg">
        <pc:chgData name="Bjørg Clementsen" userId="1fafab0d-0689-4133-8c65-89b6db4307c3" providerId="ADAL" clId="{0DFC14BB-3304-4519-AA93-62E4E61D1CB2}" dt="2022-08-23T15:14:21.409" v="1837" actId="20577"/>
        <pc:sldMkLst>
          <pc:docMk/>
          <pc:sldMk cId="1520498963" sldId="258"/>
        </pc:sldMkLst>
        <pc:spChg chg="mod">
          <ac:chgData name="Bjørg Clementsen" userId="1fafab0d-0689-4133-8c65-89b6db4307c3" providerId="ADAL" clId="{0DFC14BB-3304-4519-AA93-62E4E61D1CB2}" dt="2022-08-23T14:41:29.270" v="1368" actId="26606"/>
          <ac:spMkLst>
            <pc:docMk/>
            <pc:sldMk cId="1520498963" sldId="258"/>
            <ac:spMk id="2" creationId="{978EB4BC-0AD2-481F-A329-F32D9D998E8A}"/>
          </ac:spMkLst>
        </pc:spChg>
        <pc:spChg chg="del mod">
          <ac:chgData name="Bjørg Clementsen" userId="1fafab0d-0689-4133-8c65-89b6db4307c3" providerId="ADAL" clId="{0DFC14BB-3304-4519-AA93-62E4E61D1CB2}" dt="2022-08-23T14:41:29.270" v="1368" actId="26606"/>
          <ac:spMkLst>
            <pc:docMk/>
            <pc:sldMk cId="1520498963" sldId="258"/>
            <ac:spMk id="3" creationId="{315162D6-2A72-5BBD-3925-9CE823481D5A}"/>
          </ac:spMkLst>
        </pc:spChg>
        <pc:spChg chg="add">
          <ac:chgData name="Bjørg Clementsen" userId="1fafab0d-0689-4133-8c65-89b6db4307c3" providerId="ADAL" clId="{0DFC14BB-3304-4519-AA93-62E4E61D1CB2}" dt="2022-08-23T14:41:29.270" v="1368" actId="26606"/>
          <ac:spMkLst>
            <pc:docMk/>
            <pc:sldMk cId="1520498963" sldId="258"/>
            <ac:spMk id="9" creationId="{160022CF-D73B-45FB-8DD4-1B1C0C92E702}"/>
          </ac:spMkLst>
        </pc:spChg>
        <pc:graphicFrameChg chg="add mod">
          <ac:chgData name="Bjørg Clementsen" userId="1fafab0d-0689-4133-8c65-89b6db4307c3" providerId="ADAL" clId="{0DFC14BB-3304-4519-AA93-62E4E61D1CB2}" dt="2022-08-23T15:14:21.409" v="1837" actId="20577"/>
          <ac:graphicFrameMkLst>
            <pc:docMk/>
            <pc:sldMk cId="1520498963" sldId="258"/>
            <ac:graphicFrameMk id="5" creationId="{277B4607-759B-0DA7-FEA4-62ADF5C54D3E}"/>
          </ac:graphicFrameMkLst>
        </pc:graphicFrameChg>
      </pc:sldChg>
      <pc:sldChg chg="addSp delSp modSp mod setBg">
        <pc:chgData name="Bjørg Clementsen" userId="1fafab0d-0689-4133-8c65-89b6db4307c3" providerId="ADAL" clId="{0DFC14BB-3304-4519-AA93-62E4E61D1CB2}" dt="2022-08-23T15:00:32.485" v="1593" actId="20577"/>
        <pc:sldMkLst>
          <pc:docMk/>
          <pc:sldMk cId="3178650668" sldId="259"/>
        </pc:sldMkLst>
        <pc:spChg chg="mod">
          <ac:chgData name="Bjørg Clementsen" userId="1fafab0d-0689-4133-8c65-89b6db4307c3" providerId="ADAL" clId="{0DFC14BB-3304-4519-AA93-62E4E61D1CB2}" dt="2022-08-23T14:58:59.149" v="1550" actId="26606"/>
          <ac:spMkLst>
            <pc:docMk/>
            <pc:sldMk cId="3178650668" sldId="259"/>
            <ac:spMk id="2" creationId="{755A4289-9AE2-6FB8-2552-123873CA9430}"/>
          </ac:spMkLst>
        </pc:spChg>
        <pc:spChg chg="add del mod">
          <ac:chgData name="Bjørg Clementsen" userId="1fafab0d-0689-4133-8c65-89b6db4307c3" providerId="ADAL" clId="{0DFC14BB-3304-4519-AA93-62E4E61D1CB2}" dt="2022-08-23T14:45:10.270" v="1386" actId="26606"/>
          <ac:spMkLst>
            <pc:docMk/>
            <pc:sldMk cId="3178650668" sldId="259"/>
            <ac:spMk id="3" creationId="{A447CF06-A67D-1403-EDEB-DEA608F0C9BC}"/>
          </ac:spMkLst>
        </pc:spChg>
        <pc:spChg chg="add del">
          <ac:chgData name="Bjørg Clementsen" userId="1fafab0d-0689-4133-8c65-89b6db4307c3" providerId="ADAL" clId="{0DFC14BB-3304-4519-AA93-62E4E61D1CB2}" dt="2022-08-23T14:58:59.149" v="1550" actId="26606"/>
          <ac:spMkLst>
            <pc:docMk/>
            <pc:sldMk cId="3178650668" sldId="259"/>
            <ac:spMk id="8" creationId="{00A0D747-F38B-4A99-9985-62CE8C24765F}"/>
          </ac:spMkLst>
        </pc:spChg>
        <pc:spChg chg="add del">
          <ac:chgData name="Bjørg Clementsen" userId="1fafab0d-0689-4133-8c65-89b6db4307c3" providerId="ADAL" clId="{0DFC14BB-3304-4519-AA93-62E4E61D1CB2}" dt="2022-08-23T14:45:10.255" v="1385" actId="26606"/>
          <ac:spMkLst>
            <pc:docMk/>
            <pc:sldMk cId="3178650668" sldId="259"/>
            <ac:spMk id="9" creationId="{02472DE8-E58B-4D56-BA61-C69C601DC760}"/>
          </ac:spMkLst>
        </pc:spChg>
        <pc:spChg chg="add del">
          <ac:chgData name="Bjørg Clementsen" userId="1fafab0d-0689-4133-8c65-89b6db4307c3" providerId="ADAL" clId="{0DFC14BB-3304-4519-AA93-62E4E61D1CB2}" dt="2022-08-23T14:58:59.149" v="1550" actId="26606"/>
          <ac:spMkLst>
            <pc:docMk/>
            <pc:sldMk cId="3178650668" sldId="259"/>
            <ac:spMk id="10" creationId="{3D1BF32B-6CA3-4695-8A0C-1AC789B58D94}"/>
          </ac:spMkLst>
        </pc:spChg>
        <pc:spChg chg="add del">
          <ac:chgData name="Bjørg Clementsen" userId="1fafab0d-0689-4133-8c65-89b6db4307c3" providerId="ADAL" clId="{0DFC14BB-3304-4519-AA93-62E4E61D1CB2}" dt="2022-08-23T14:45:10.255" v="1385" actId="26606"/>
          <ac:spMkLst>
            <pc:docMk/>
            <pc:sldMk cId="3178650668" sldId="259"/>
            <ac:spMk id="11" creationId="{0183ACFC-B25E-402F-BBD8-E42034CDD49A}"/>
          </ac:spMkLst>
        </pc:spChg>
        <pc:spChg chg="add del">
          <ac:chgData name="Bjørg Clementsen" userId="1fafab0d-0689-4133-8c65-89b6db4307c3" providerId="ADAL" clId="{0DFC14BB-3304-4519-AA93-62E4E61D1CB2}" dt="2022-08-23T14:45:10.255" v="1385" actId="26606"/>
          <ac:spMkLst>
            <pc:docMk/>
            <pc:sldMk cId="3178650668" sldId="259"/>
            <ac:spMk id="13" creationId="{3501A971-CEBD-4E4B-8529-3BB4F4100CD6}"/>
          </ac:spMkLst>
        </pc:spChg>
        <pc:spChg chg="add del mod">
          <ac:chgData name="Bjørg Clementsen" userId="1fafab0d-0689-4133-8c65-89b6db4307c3" providerId="ADAL" clId="{0DFC14BB-3304-4519-AA93-62E4E61D1CB2}" dt="2022-08-23T14:58:59.149" v="1550" actId="26606"/>
          <ac:spMkLst>
            <pc:docMk/>
            <pc:sldMk cId="3178650668" sldId="259"/>
            <ac:spMk id="15" creationId="{A447CF06-A67D-1403-EDEB-DEA608F0C9BC}"/>
          </ac:spMkLst>
        </pc:spChg>
        <pc:spChg chg="add del">
          <ac:chgData name="Bjørg Clementsen" userId="1fafab0d-0689-4133-8c65-89b6db4307c3" providerId="ADAL" clId="{0DFC14BB-3304-4519-AA93-62E4E61D1CB2}" dt="2022-08-23T14:58:59.133" v="1549" actId="26606"/>
          <ac:spMkLst>
            <pc:docMk/>
            <pc:sldMk cId="3178650668" sldId="259"/>
            <ac:spMk id="21" creationId="{02472DE8-E58B-4D56-BA61-C69C601DC760}"/>
          </ac:spMkLst>
        </pc:spChg>
        <pc:spChg chg="add del">
          <ac:chgData name="Bjørg Clementsen" userId="1fafab0d-0689-4133-8c65-89b6db4307c3" providerId="ADAL" clId="{0DFC14BB-3304-4519-AA93-62E4E61D1CB2}" dt="2022-08-23T14:58:59.133" v="1549" actId="26606"/>
          <ac:spMkLst>
            <pc:docMk/>
            <pc:sldMk cId="3178650668" sldId="259"/>
            <ac:spMk id="23" creationId="{0183ACFC-B25E-402F-BBD8-E42034CDD49A}"/>
          </ac:spMkLst>
        </pc:spChg>
        <pc:spChg chg="add del">
          <ac:chgData name="Bjørg Clementsen" userId="1fafab0d-0689-4133-8c65-89b6db4307c3" providerId="ADAL" clId="{0DFC14BB-3304-4519-AA93-62E4E61D1CB2}" dt="2022-08-23T14:58:59.133" v="1549" actId="26606"/>
          <ac:spMkLst>
            <pc:docMk/>
            <pc:sldMk cId="3178650668" sldId="259"/>
            <ac:spMk id="25" creationId="{3501A971-CEBD-4E4B-8529-3BB4F4100CD6}"/>
          </ac:spMkLst>
        </pc:spChg>
        <pc:spChg chg="add">
          <ac:chgData name="Bjørg Clementsen" userId="1fafab0d-0689-4133-8c65-89b6db4307c3" providerId="ADAL" clId="{0DFC14BB-3304-4519-AA93-62E4E61D1CB2}" dt="2022-08-23T14:58:59.149" v="1550" actId="26606"/>
          <ac:spMkLst>
            <pc:docMk/>
            <pc:sldMk cId="3178650668" sldId="259"/>
            <ac:spMk id="27" creationId="{160022CF-D73B-45FB-8DD4-1B1C0C92E702}"/>
          </ac:spMkLst>
        </pc:spChg>
        <pc:graphicFrameChg chg="add del">
          <ac:chgData name="Bjørg Clementsen" userId="1fafab0d-0689-4133-8c65-89b6db4307c3" providerId="ADAL" clId="{0DFC14BB-3304-4519-AA93-62E4E61D1CB2}" dt="2022-08-23T14:45:10.255" v="1385" actId="26606"/>
          <ac:graphicFrameMkLst>
            <pc:docMk/>
            <pc:sldMk cId="3178650668" sldId="259"/>
            <ac:graphicFrameMk id="5" creationId="{DF279DA2-0BDF-FB1D-40CE-EA226BAE0426}"/>
          </ac:graphicFrameMkLst>
        </pc:graphicFrameChg>
        <pc:graphicFrameChg chg="add del">
          <ac:chgData name="Bjørg Clementsen" userId="1fafab0d-0689-4133-8c65-89b6db4307c3" providerId="ADAL" clId="{0DFC14BB-3304-4519-AA93-62E4E61D1CB2}" dt="2022-08-23T14:58:59.133" v="1549" actId="26606"/>
          <ac:graphicFrameMkLst>
            <pc:docMk/>
            <pc:sldMk cId="3178650668" sldId="259"/>
            <ac:graphicFrameMk id="17" creationId="{45304425-1621-9644-75DA-93694D51F154}"/>
          </ac:graphicFrameMkLst>
        </pc:graphicFrameChg>
        <pc:graphicFrameChg chg="add mod">
          <ac:chgData name="Bjørg Clementsen" userId="1fafab0d-0689-4133-8c65-89b6db4307c3" providerId="ADAL" clId="{0DFC14BB-3304-4519-AA93-62E4E61D1CB2}" dt="2022-08-23T15:00:32.485" v="1593" actId="20577"/>
          <ac:graphicFrameMkLst>
            <pc:docMk/>
            <pc:sldMk cId="3178650668" sldId="259"/>
            <ac:graphicFrameMk id="28" creationId="{A6690F7C-5710-7B62-7D61-427AE7F609AD}"/>
          </ac:graphicFrameMkLst>
        </pc:graphicFrameChg>
      </pc:sldChg>
      <pc:sldChg chg="addSp delSp modSp mod ord setBg">
        <pc:chgData name="Bjørg Clementsen" userId="1fafab0d-0689-4133-8c65-89b6db4307c3" providerId="ADAL" clId="{0DFC14BB-3304-4519-AA93-62E4E61D1CB2}" dt="2022-08-23T14:54:53.192" v="1518"/>
        <pc:sldMkLst>
          <pc:docMk/>
          <pc:sldMk cId="572913374" sldId="260"/>
        </pc:sldMkLst>
        <pc:spChg chg="mod">
          <ac:chgData name="Bjørg Clementsen" userId="1fafab0d-0689-4133-8c65-89b6db4307c3" providerId="ADAL" clId="{0DFC14BB-3304-4519-AA93-62E4E61D1CB2}" dt="2022-08-23T14:48:57.620" v="1482" actId="26606"/>
          <ac:spMkLst>
            <pc:docMk/>
            <pc:sldMk cId="572913374" sldId="260"/>
            <ac:spMk id="2" creationId="{0F22934D-D39D-4072-A271-DABA1BE6DD85}"/>
          </ac:spMkLst>
        </pc:spChg>
        <pc:spChg chg="del mod">
          <ac:chgData name="Bjørg Clementsen" userId="1fafab0d-0689-4133-8c65-89b6db4307c3" providerId="ADAL" clId="{0DFC14BB-3304-4519-AA93-62E4E61D1CB2}" dt="2022-08-23T14:48:57.620" v="1482" actId="26606"/>
          <ac:spMkLst>
            <pc:docMk/>
            <pc:sldMk cId="572913374" sldId="260"/>
            <ac:spMk id="3" creationId="{D4CA3E4E-B7B1-5EAF-11EE-3300EC223673}"/>
          </ac:spMkLst>
        </pc:spChg>
        <pc:spChg chg="add">
          <ac:chgData name="Bjørg Clementsen" userId="1fafab0d-0689-4133-8c65-89b6db4307c3" providerId="ADAL" clId="{0DFC14BB-3304-4519-AA93-62E4E61D1CB2}" dt="2022-08-23T14:48:57.620" v="1482" actId="26606"/>
          <ac:spMkLst>
            <pc:docMk/>
            <pc:sldMk cId="572913374" sldId="260"/>
            <ac:spMk id="9" creationId="{02472DE8-E58B-4D56-BA61-C69C601DC760}"/>
          </ac:spMkLst>
        </pc:spChg>
        <pc:spChg chg="add">
          <ac:chgData name="Bjørg Clementsen" userId="1fafab0d-0689-4133-8c65-89b6db4307c3" providerId="ADAL" clId="{0DFC14BB-3304-4519-AA93-62E4E61D1CB2}" dt="2022-08-23T14:48:57.620" v="1482" actId="26606"/>
          <ac:spMkLst>
            <pc:docMk/>
            <pc:sldMk cId="572913374" sldId="260"/>
            <ac:spMk id="11" creationId="{0183ACFC-B25E-402F-BBD8-E42034CDD49A}"/>
          </ac:spMkLst>
        </pc:spChg>
        <pc:spChg chg="add">
          <ac:chgData name="Bjørg Clementsen" userId="1fafab0d-0689-4133-8c65-89b6db4307c3" providerId="ADAL" clId="{0DFC14BB-3304-4519-AA93-62E4E61D1CB2}" dt="2022-08-23T14:48:57.620" v="1482" actId="26606"/>
          <ac:spMkLst>
            <pc:docMk/>
            <pc:sldMk cId="572913374" sldId="260"/>
            <ac:spMk id="13" creationId="{3501A971-CEBD-4E4B-8529-3BB4F4100CD6}"/>
          </ac:spMkLst>
        </pc:spChg>
        <pc:graphicFrameChg chg="add mod">
          <ac:chgData name="Bjørg Clementsen" userId="1fafab0d-0689-4133-8c65-89b6db4307c3" providerId="ADAL" clId="{0DFC14BB-3304-4519-AA93-62E4E61D1CB2}" dt="2022-08-23T14:50:33.156" v="1491" actId="113"/>
          <ac:graphicFrameMkLst>
            <pc:docMk/>
            <pc:sldMk cId="572913374" sldId="260"/>
            <ac:graphicFrameMk id="5" creationId="{706F708A-134E-49F4-C778-F5A2236869AE}"/>
          </ac:graphicFrameMkLst>
        </pc:graphicFrameChg>
      </pc:sldChg>
      <pc:sldChg chg="modSp del mod">
        <pc:chgData name="Bjørg Clementsen" userId="1fafab0d-0689-4133-8c65-89b6db4307c3" providerId="ADAL" clId="{0DFC14BB-3304-4519-AA93-62E4E61D1CB2}" dt="2022-08-23T14:17:49.887" v="27" actId="47"/>
        <pc:sldMkLst>
          <pc:docMk/>
          <pc:sldMk cId="2984627288" sldId="261"/>
        </pc:sldMkLst>
        <pc:spChg chg="mod">
          <ac:chgData name="Bjørg Clementsen" userId="1fafab0d-0689-4133-8c65-89b6db4307c3" providerId="ADAL" clId="{0DFC14BB-3304-4519-AA93-62E4E61D1CB2}" dt="2022-08-23T14:17:24.491" v="14" actId="20577"/>
          <ac:spMkLst>
            <pc:docMk/>
            <pc:sldMk cId="2984627288" sldId="261"/>
            <ac:spMk id="2" creationId="{1EF7108A-3127-0444-9EDE-ECEE41F02275}"/>
          </ac:spMkLst>
        </pc:spChg>
      </pc:sldChg>
      <pc:sldChg chg="addSp delSp modSp new mod setBg">
        <pc:chgData name="Bjørg Clementsen" userId="1fafab0d-0689-4133-8c65-89b6db4307c3" providerId="ADAL" clId="{0DFC14BB-3304-4519-AA93-62E4E61D1CB2}" dt="2022-08-23T14:51:47.315" v="1507" actId="20577"/>
        <pc:sldMkLst>
          <pc:docMk/>
          <pc:sldMk cId="663070736" sldId="262"/>
        </pc:sldMkLst>
        <pc:spChg chg="mod">
          <ac:chgData name="Bjørg Clementsen" userId="1fafab0d-0689-4133-8c65-89b6db4307c3" providerId="ADAL" clId="{0DFC14BB-3304-4519-AA93-62E4E61D1CB2}" dt="2022-08-23T14:51:13.132" v="1494" actId="1076"/>
          <ac:spMkLst>
            <pc:docMk/>
            <pc:sldMk cId="663070736" sldId="262"/>
            <ac:spMk id="2" creationId="{9BAF88E7-C7C9-9595-6ACB-EAD384F8E832}"/>
          </ac:spMkLst>
        </pc:spChg>
        <pc:spChg chg="del mod">
          <ac:chgData name="Bjørg Clementsen" userId="1fafab0d-0689-4133-8c65-89b6db4307c3" providerId="ADAL" clId="{0DFC14BB-3304-4519-AA93-62E4E61D1CB2}" dt="2022-08-23T14:51:06.262" v="1493" actId="26606"/>
          <ac:spMkLst>
            <pc:docMk/>
            <pc:sldMk cId="663070736" sldId="262"/>
            <ac:spMk id="3" creationId="{BFACFC3D-556E-6C02-8D5A-D0B6241053FA}"/>
          </ac:spMkLst>
        </pc:spChg>
        <pc:spChg chg="add">
          <ac:chgData name="Bjørg Clementsen" userId="1fafab0d-0689-4133-8c65-89b6db4307c3" providerId="ADAL" clId="{0DFC14BB-3304-4519-AA93-62E4E61D1CB2}" dt="2022-08-23T14:51:06.262" v="1493" actId="26606"/>
          <ac:spMkLst>
            <pc:docMk/>
            <pc:sldMk cId="663070736" sldId="262"/>
            <ac:spMk id="9" creationId="{02472DE8-E58B-4D56-BA61-C69C601DC760}"/>
          </ac:spMkLst>
        </pc:spChg>
        <pc:spChg chg="add">
          <ac:chgData name="Bjørg Clementsen" userId="1fafab0d-0689-4133-8c65-89b6db4307c3" providerId="ADAL" clId="{0DFC14BB-3304-4519-AA93-62E4E61D1CB2}" dt="2022-08-23T14:51:06.262" v="1493" actId="26606"/>
          <ac:spMkLst>
            <pc:docMk/>
            <pc:sldMk cId="663070736" sldId="262"/>
            <ac:spMk id="11" creationId="{0183ACFC-B25E-402F-BBD8-E42034CDD49A}"/>
          </ac:spMkLst>
        </pc:spChg>
        <pc:spChg chg="add">
          <ac:chgData name="Bjørg Clementsen" userId="1fafab0d-0689-4133-8c65-89b6db4307c3" providerId="ADAL" clId="{0DFC14BB-3304-4519-AA93-62E4E61D1CB2}" dt="2022-08-23T14:51:06.262" v="1493" actId="26606"/>
          <ac:spMkLst>
            <pc:docMk/>
            <pc:sldMk cId="663070736" sldId="262"/>
            <ac:spMk id="13" creationId="{3501A971-CEBD-4E4B-8529-3BB4F4100CD6}"/>
          </ac:spMkLst>
        </pc:spChg>
        <pc:graphicFrameChg chg="add mod">
          <ac:chgData name="Bjørg Clementsen" userId="1fafab0d-0689-4133-8c65-89b6db4307c3" providerId="ADAL" clId="{0DFC14BB-3304-4519-AA93-62E4E61D1CB2}" dt="2022-08-23T14:51:47.315" v="1507" actId="20577"/>
          <ac:graphicFrameMkLst>
            <pc:docMk/>
            <pc:sldMk cId="663070736" sldId="262"/>
            <ac:graphicFrameMk id="5" creationId="{0839EE41-7780-F9AF-F223-58633A76EE60}"/>
          </ac:graphicFrameMkLst>
        </pc:graphicFrameChg>
      </pc:sldChg>
      <pc:sldChg chg="new del">
        <pc:chgData name="Bjørg Clementsen" userId="1fafab0d-0689-4133-8c65-89b6db4307c3" providerId="ADAL" clId="{0DFC14BB-3304-4519-AA93-62E4E61D1CB2}" dt="2022-08-23T14:17:13.082" v="1" actId="47"/>
        <pc:sldMkLst>
          <pc:docMk/>
          <pc:sldMk cId="3243063061" sldId="262"/>
        </pc:sldMkLst>
      </pc:sldChg>
      <pc:sldChg chg="addSp delSp modSp new mod ord setBg">
        <pc:chgData name="Bjørg Clementsen" userId="1fafab0d-0689-4133-8c65-89b6db4307c3" providerId="ADAL" clId="{0DFC14BB-3304-4519-AA93-62E4E61D1CB2}" dt="2022-08-23T15:16:50.627" v="1868" actId="20577"/>
        <pc:sldMkLst>
          <pc:docMk/>
          <pc:sldMk cId="604213853" sldId="263"/>
        </pc:sldMkLst>
        <pc:spChg chg="mod">
          <ac:chgData name="Bjørg Clementsen" userId="1fafab0d-0689-4133-8c65-89b6db4307c3" providerId="ADAL" clId="{0DFC14BB-3304-4519-AA93-62E4E61D1CB2}" dt="2022-08-23T14:56:10.079" v="1532" actId="26606"/>
          <ac:spMkLst>
            <pc:docMk/>
            <pc:sldMk cId="604213853" sldId="263"/>
            <ac:spMk id="2" creationId="{76DC6B09-0220-3305-CD96-DB7A9371CA4C}"/>
          </ac:spMkLst>
        </pc:spChg>
        <pc:spChg chg="del mod">
          <ac:chgData name="Bjørg Clementsen" userId="1fafab0d-0689-4133-8c65-89b6db4307c3" providerId="ADAL" clId="{0DFC14BB-3304-4519-AA93-62E4E61D1CB2}" dt="2022-08-23T14:56:10.079" v="1532" actId="26606"/>
          <ac:spMkLst>
            <pc:docMk/>
            <pc:sldMk cId="604213853" sldId="263"/>
            <ac:spMk id="3" creationId="{ED77EA02-A0CB-69FD-0E3C-2BEB74346A51}"/>
          </ac:spMkLst>
        </pc:spChg>
        <pc:spChg chg="add">
          <ac:chgData name="Bjørg Clementsen" userId="1fafab0d-0689-4133-8c65-89b6db4307c3" providerId="ADAL" clId="{0DFC14BB-3304-4519-AA93-62E4E61D1CB2}" dt="2022-08-23T14:56:10.079" v="1532" actId="26606"/>
          <ac:spMkLst>
            <pc:docMk/>
            <pc:sldMk cId="604213853" sldId="263"/>
            <ac:spMk id="9" creationId="{02472DE8-E58B-4D56-BA61-C69C601DC760}"/>
          </ac:spMkLst>
        </pc:spChg>
        <pc:spChg chg="add">
          <ac:chgData name="Bjørg Clementsen" userId="1fafab0d-0689-4133-8c65-89b6db4307c3" providerId="ADAL" clId="{0DFC14BB-3304-4519-AA93-62E4E61D1CB2}" dt="2022-08-23T14:56:10.079" v="1532" actId="26606"/>
          <ac:spMkLst>
            <pc:docMk/>
            <pc:sldMk cId="604213853" sldId="263"/>
            <ac:spMk id="11" creationId="{0183ACFC-B25E-402F-BBD8-E42034CDD49A}"/>
          </ac:spMkLst>
        </pc:spChg>
        <pc:spChg chg="add">
          <ac:chgData name="Bjørg Clementsen" userId="1fafab0d-0689-4133-8c65-89b6db4307c3" providerId="ADAL" clId="{0DFC14BB-3304-4519-AA93-62E4E61D1CB2}" dt="2022-08-23T14:56:10.079" v="1532" actId="26606"/>
          <ac:spMkLst>
            <pc:docMk/>
            <pc:sldMk cId="604213853" sldId="263"/>
            <ac:spMk id="13" creationId="{3501A971-CEBD-4E4B-8529-3BB4F4100CD6}"/>
          </ac:spMkLst>
        </pc:spChg>
        <pc:graphicFrameChg chg="add mod">
          <ac:chgData name="Bjørg Clementsen" userId="1fafab0d-0689-4133-8c65-89b6db4307c3" providerId="ADAL" clId="{0DFC14BB-3304-4519-AA93-62E4E61D1CB2}" dt="2022-08-23T15:16:50.627" v="1868" actId="20577"/>
          <ac:graphicFrameMkLst>
            <pc:docMk/>
            <pc:sldMk cId="604213853" sldId="263"/>
            <ac:graphicFrameMk id="5" creationId="{5F6D5373-801B-8728-2384-E60A85844A5E}"/>
          </ac:graphicFrameMkLst>
        </pc:graphicFrameChg>
      </pc:sldChg>
      <pc:sldChg chg="addSp delSp modSp new mod ord setBg">
        <pc:chgData name="Bjørg Clementsen" userId="1fafab0d-0689-4133-8c65-89b6db4307c3" providerId="ADAL" clId="{0DFC14BB-3304-4519-AA93-62E4E61D1CB2}" dt="2022-08-23T14:55:12.031" v="1520"/>
        <pc:sldMkLst>
          <pc:docMk/>
          <pc:sldMk cId="577097989" sldId="264"/>
        </pc:sldMkLst>
        <pc:spChg chg="mod">
          <ac:chgData name="Bjørg Clementsen" userId="1fafab0d-0689-4133-8c65-89b6db4307c3" providerId="ADAL" clId="{0DFC14BB-3304-4519-AA93-62E4E61D1CB2}" dt="2022-08-23T14:53:07.264" v="1508" actId="26606"/>
          <ac:spMkLst>
            <pc:docMk/>
            <pc:sldMk cId="577097989" sldId="264"/>
            <ac:spMk id="2" creationId="{064DFBAC-7BEF-750B-1EB0-F80F86CC5A4C}"/>
          </ac:spMkLst>
        </pc:spChg>
        <pc:spChg chg="del mod">
          <ac:chgData name="Bjørg Clementsen" userId="1fafab0d-0689-4133-8c65-89b6db4307c3" providerId="ADAL" clId="{0DFC14BB-3304-4519-AA93-62E4E61D1CB2}" dt="2022-08-23T14:53:07.264" v="1508" actId="26606"/>
          <ac:spMkLst>
            <pc:docMk/>
            <pc:sldMk cId="577097989" sldId="264"/>
            <ac:spMk id="3" creationId="{012227EE-08D5-1BDC-18CF-4793630BCF0D}"/>
          </ac:spMkLst>
        </pc:spChg>
        <pc:spChg chg="add">
          <ac:chgData name="Bjørg Clementsen" userId="1fafab0d-0689-4133-8c65-89b6db4307c3" providerId="ADAL" clId="{0DFC14BB-3304-4519-AA93-62E4E61D1CB2}" dt="2022-08-23T14:53:07.264" v="1508" actId="26606"/>
          <ac:spMkLst>
            <pc:docMk/>
            <pc:sldMk cId="577097989" sldId="264"/>
            <ac:spMk id="9" creationId="{02472DE8-E58B-4D56-BA61-C69C601DC760}"/>
          </ac:spMkLst>
        </pc:spChg>
        <pc:spChg chg="add">
          <ac:chgData name="Bjørg Clementsen" userId="1fafab0d-0689-4133-8c65-89b6db4307c3" providerId="ADAL" clId="{0DFC14BB-3304-4519-AA93-62E4E61D1CB2}" dt="2022-08-23T14:53:07.264" v="1508" actId="26606"/>
          <ac:spMkLst>
            <pc:docMk/>
            <pc:sldMk cId="577097989" sldId="264"/>
            <ac:spMk id="11" creationId="{0183ACFC-B25E-402F-BBD8-E42034CDD49A}"/>
          </ac:spMkLst>
        </pc:spChg>
        <pc:spChg chg="add">
          <ac:chgData name="Bjørg Clementsen" userId="1fafab0d-0689-4133-8c65-89b6db4307c3" providerId="ADAL" clId="{0DFC14BB-3304-4519-AA93-62E4E61D1CB2}" dt="2022-08-23T14:53:07.264" v="1508" actId="26606"/>
          <ac:spMkLst>
            <pc:docMk/>
            <pc:sldMk cId="577097989" sldId="264"/>
            <ac:spMk id="13" creationId="{3501A971-CEBD-4E4B-8529-3BB4F4100CD6}"/>
          </ac:spMkLst>
        </pc:spChg>
        <pc:graphicFrameChg chg="add">
          <ac:chgData name="Bjørg Clementsen" userId="1fafab0d-0689-4133-8c65-89b6db4307c3" providerId="ADAL" clId="{0DFC14BB-3304-4519-AA93-62E4E61D1CB2}" dt="2022-08-23T14:53:07.264" v="1508" actId="26606"/>
          <ac:graphicFrameMkLst>
            <pc:docMk/>
            <pc:sldMk cId="577097989" sldId="264"/>
            <ac:graphicFrameMk id="5" creationId="{DD44B71F-0372-4098-0969-47DA833884D8}"/>
          </ac:graphicFrameMkLst>
        </pc:graphicFrameChg>
      </pc:sldChg>
      <pc:sldChg chg="addSp delSp modSp new mod setBg">
        <pc:chgData name="Bjørg Clementsen" userId="1fafab0d-0689-4133-8c65-89b6db4307c3" providerId="ADAL" clId="{0DFC14BB-3304-4519-AA93-62E4E61D1CB2}" dt="2022-08-23T14:55:45.189" v="1530" actId="20577"/>
        <pc:sldMkLst>
          <pc:docMk/>
          <pc:sldMk cId="2536725619" sldId="265"/>
        </pc:sldMkLst>
        <pc:spChg chg="mod">
          <ac:chgData name="Bjørg Clementsen" userId="1fafab0d-0689-4133-8c65-89b6db4307c3" providerId="ADAL" clId="{0DFC14BB-3304-4519-AA93-62E4E61D1CB2}" dt="2022-08-23T14:53:21.730" v="1509" actId="26606"/>
          <ac:spMkLst>
            <pc:docMk/>
            <pc:sldMk cId="2536725619" sldId="265"/>
            <ac:spMk id="2" creationId="{1B663FA1-2466-4341-E83D-71151A9F0953}"/>
          </ac:spMkLst>
        </pc:spChg>
        <pc:spChg chg="del mod">
          <ac:chgData name="Bjørg Clementsen" userId="1fafab0d-0689-4133-8c65-89b6db4307c3" providerId="ADAL" clId="{0DFC14BB-3304-4519-AA93-62E4E61D1CB2}" dt="2022-08-23T14:53:21.730" v="1509" actId="26606"/>
          <ac:spMkLst>
            <pc:docMk/>
            <pc:sldMk cId="2536725619" sldId="265"/>
            <ac:spMk id="3" creationId="{A4C9DF67-5F93-0829-94B2-2012CBC0771B}"/>
          </ac:spMkLst>
        </pc:spChg>
        <pc:spChg chg="add">
          <ac:chgData name="Bjørg Clementsen" userId="1fafab0d-0689-4133-8c65-89b6db4307c3" providerId="ADAL" clId="{0DFC14BB-3304-4519-AA93-62E4E61D1CB2}" dt="2022-08-23T14:53:21.730" v="1509" actId="26606"/>
          <ac:spMkLst>
            <pc:docMk/>
            <pc:sldMk cId="2536725619" sldId="265"/>
            <ac:spMk id="9" creationId="{02472DE8-E58B-4D56-BA61-C69C601DC760}"/>
          </ac:spMkLst>
        </pc:spChg>
        <pc:spChg chg="add">
          <ac:chgData name="Bjørg Clementsen" userId="1fafab0d-0689-4133-8c65-89b6db4307c3" providerId="ADAL" clId="{0DFC14BB-3304-4519-AA93-62E4E61D1CB2}" dt="2022-08-23T14:53:21.730" v="1509" actId="26606"/>
          <ac:spMkLst>
            <pc:docMk/>
            <pc:sldMk cId="2536725619" sldId="265"/>
            <ac:spMk id="11" creationId="{0183ACFC-B25E-402F-BBD8-E42034CDD49A}"/>
          </ac:spMkLst>
        </pc:spChg>
        <pc:spChg chg="add">
          <ac:chgData name="Bjørg Clementsen" userId="1fafab0d-0689-4133-8c65-89b6db4307c3" providerId="ADAL" clId="{0DFC14BB-3304-4519-AA93-62E4E61D1CB2}" dt="2022-08-23T14:53:21.730" v="1509" actId="26606"/>
          <ac:spMkLst>
            <pc:docMk/>
            <pc:sldMk cId="2536725619" sldId="265"/>
            <ac:spMk id="13" creationId="{3501A971-CEBD-4E4B-8529-3BB4F4100CD6}"/>
          </ac:spMkLst>
        </pc:spChg>
        <pc:graphicFrameChg chg="add mod">
          <ac:chgData name="Bjørg Clementsen" userId="1fafab0d-0689-4133-8c65-89b6db4307c3" providerId="ADAL" clId="{0DFC14BB-3304-4519-AA93-62E4E61D1CB2}" dt="2022-08-23T14:55:45.189" v="1530" actId="20577"/>
          <ac:graphicFrameMkLst>
            <pc:docMk/>
            <pc:sldMk cId="2536725619" sldId="265"/>
            <ac:graphicFrameMk id="5" creationId="{3CAA3939-DA46-EFED-44DE-3E2E117D06C2}"/>
          </ac:graphicFrameMkLst>
        </pc:graphicFrameChg>
      </pc:sldChg>
      <pc:sldChg chg="addSp delSp modSp new mod setBg">
        <pc:chgData name="Bjørg Clementsen" userId="1fafab0d-0689-4133-8c65-89b6db4307c3" providerId="ADAL" clId="{0DFC14BB-3304-4519-AA93-62E4E61D1CB2}" dt="2022-08-23T15:01:26.863" v="1641" actId="20577"/>
        <pc:sldMkLst>
          <pc:docMk/>
          <pc:sldMk cId="3289575076" sldId="266"/>
        </pc:sldMkLst>
        <pc:spChg chg="mod">
          <ac:chgData name="Bjørg Clementsen" userId="1fafab0d-0689-4133-8c65-89b6db4307c3" providerId="ADAL" clId="{0DFC14BB-3304-4519-AA93-62E4E61D1CB2}" dt="2022-08-23T14:50:46.521" v="1492" actId="26606"/>
          <ac:spMkLst>
            <pc:docMk/>
            <pc:sldMk cId="3289575076" sldId="266"/>
            <ac:spMk id="2" creationId="{C49A2219-222B-0D13-B7C0-55ABE628E4BE}"/>
          </ac:spMkLst>
        </pc:spChg>
        <pc:spChg chg="del mod">
          <ac:chgData name="Bjørg Clementsen" userId="1fafab0d-0689-4133-8c65-89b6db4307c3" providerId="ADAL" clId="{0DFC14BB-3304-4519-AA93-62E4E61D1CB2}" dt="2022-08-23T14:50:46.521" v="1492" actId="26606"/>
          <ac:spMkLst>
            <pc:docMk/>
            <pc:sldMk cId="3289575076" sldId="266"/>
            <ac:spMk id="3" creationId="{8E4E428F-E160-2940-0101-4F4D6C84C0E8}"/>
          </ac:spMkLst>
        </pc:spChg>
        <pc:spChg chg="add">
          <ac:chgData name="Bjørg Clementsen" userId="1fafab0d-0689-4133-8c65-89b6db4307c3" providerId="ADAL" clId="{0DFC14BB-3304-4519-AA93-62E4E61D1CB2}" dt="2022-08-23T14:50:46.521" v="1492" actId="26606"/>
          <ac:spMkLst>
            <pc:docMk/>
            <pc:sldMk cId="3289575076" sldId="266"/>
            <ac:spMk id="9" creationId="{02472DE8-E58B-4D56-BA61-C69C601DC760}"/>
          </ac:spMkLst>
        </pc:spChg>
        <pc:spChg chg="add">
          <ac:chgData name="Bjørg Clementsen" userId="1fafab0d-0689-4133-8c65-89b6db4307c3" providerId="ADAL" clId="{0DFC14BB-3304-4519-AA93-62E4E61D1CB2}" dt="2022-08-23T14:50:46.521" v="1492" actId="26606"/>
          <ac:spMkLst>
            <pc:docMk/>
            <pc:sldMk cId="3289575076" sldId="266"/>
            <ac:spMk id="11" creationId="{0183ACFC-B25E-402F-BBD8-E42034CDD49A}"/>
          </ac:spMkLst>
        </pc:spChg>
        <pc:spChg chg="add">
          <ac:chgData name="Bjørg Clementsen" userId="1fafab0d-0689-4133-8c65-89b6db4307c3" providerId="ADAL" clId="{0DFC14BB-3304-4519-AA93-62E4E61D1CB2}" dt="2022-08-23T14:50:46.521" v="1492" actId="26606"/>
          <ac:spMkLst>
            <pc:docMk/>
            <pc:sldMk cId="3289575076" sldId="266"/>
            <ac:spMk id="13" creationId="{3501A971-CEBD-4E4B-8529-3BB4F4100CD6}"/>
          </ac:spMkLst>
        </pc:spChg>
        <pc:graphicFrameChg chg="add mod">
          <ac:chgData name="Bjørg Clementsen" userId="1fafab0d-0689-4133-8c65-89b6db4307c3" providerId="ADAL" clId="{0DFC14BB-3304-4519-AA93-62E4E61D1CB2}" dt="2022-08-23T15:01:26.863" v="1641" actId="20577"/>
          <ac:graphicFrameMkLst>
            <pc:docMk/>
            <pc:sldMk cId="3289575076" sldId="266"/>
            <ac:graphicFrameMk id="5" creationId="{BA202581-6D02-FC4C-9B52-7F90413F345B}"/>
          </ac:graphicFrameMkLst>
        </pc:graphicFrameChg>
      </pc:sldChg>
      <pc:sldChg chg="addSp delSp modSp new mod setBg addAnim delAnim">
        <pc:chgData name="Bjørg Clementsen" userId="1fafab0d-0689-4133-8c65-89b6db4307c3" providerId="ADAL" clId="{0DFC14BB-3304-4519-AA93-62E4E61D1CB2}" dt="2022-08-23T15:05:23.566" v="1787" actId="1037"/>
        <pc:sldMkLst>
          <pc:docMk/>
          <pc:sldMk cId="771329514" sldId="267"/>
        </pc:sldMkLst>
        <pc:spChg chg="mod">
          <ac:chgData name="Bjørg Clementsen" userId="1fafab0d-0689-4133-8c65-89b6db4307c3" providerId="ADAL" clId="{0DFC14BB-3304-4519-AA93-62E4E61D1CB2}" dt="2022-08-23T15:03:54.477" v="1686" actId="20577"/>
          <ac:spMkLst>
            <pc:docMk/>
            <pc:sldMk cId="771329514" sldId="267"/>
            <ac:spMk id="2" creationId="{B12E5D9A-3A03-AEF2-4B68-B0015B4FE5CF}"/>
          </ac:spMkLst>
        </pc:spChg>
        <pc:spChg chg="add del">
          <ac:chgData name="Bjørg Clementsen" userId="1fafab0d-0689-4133-8c65-89b6db4307c3" providerId="ADAL" clId="{0DFC14BB-3304-4519-AA93-62E4E61D1CB2}" dt="2022-08-23T15:03:18.790" v="1662" actId="26606"/>
          <ac:spMkLst>
            <pc:docMk/>
            <pc:sldMk cId="771329514" sldId="267"/>
            <ac:spMk id="19" creationId="{66F27278-DFD8-4200-A2A2-F0A6391007F4}"/>
          </ac:spMkLst>
        </pc:spChg>
        <pc:spChg chg="add del">
          <ac:chgData name="Bjørg Clementsen" userId="1fafab0d-0689-4133-8c65-89b6db4307c3" providerId="ADAL" clId="{0DFC14BB-3304-4519-AA93-62E4E61D1CB2}" dt="2022-08-23T15:03:18.790" v="1662" actId="26606"/>
          <ac:spMkLst>
            <pc:docMk/>
            <pc:sldMk cId="771329514" sldId="267"/>
            <ac:spMk id="21" creationId="{ED1379A7-EED6-4E55-9292-A77DAFC77CC1}"/>
          </ac:spMkLst>
        </pc:spChg>
        <pc:spChg chg="add del">
          <ac:chgData name="Bjørg Clementsen" userId="1fafab0d-0689-4133-8c65-89b6db4307c3" providerId="ADAL" clId="{0DFC14BB-3304-4519-AA93-62E4E61D1CB2}" dt="2022-08-23T15:03:18.790" v="1662" actId="26606"/>
          <ac:spMkLst>
            <pc:docMk/>
            <pc:sldMk cId="771329514" sldId="267"/>
            <ac:spMk id="23" creationId="{B681CECA-7BA1-41C2-9302-33012D36A3DD}"/>
          </ac:spMkLst>
        </pc:spChg>
        <pc:spChg chg="add del">
          <ac:chgData name="Bjørg Clementsen" userId="1fafab0d-0689-4133-8c65-89b6db4307c3" providerId="ADAL" clId="{0DFC14BB-3304-4519-AA93-62E4E61D1CB2}" dt="2022-08-23T15:03:18.790" v="1662" actId="26606"/>
          <ac:spMkLst>
            <pc:docMk/>
            <pc:sldMk cId="771329514" sldId="267"/>
            <ac:spMk id="25" creationId="{BF4EB5F4-8FD2-46C2-ADC4-CF041C70B539}"/>
          </ac:spMkLst>
        </pc:spChg>
        <pc:spChg chg="add del">
          <ac:chgData name="Bjørg Clementsen" userId="1fafab0d-0689-4133-8c65-89b6db4307c3" providerId="ADAL" clId="{0DFC14BB-3304-4519-AA93-62E4E61D1CB2}" dt="2022-08-23T15:03:36.068" v="1664" actId="26606"/>
          <ac:spMkLst>
            <pc:docMk/>
            <pc:sldMk cId="771329514" sldId="267"/>
            <ac:spMk id="29" creationId="{989E0641-F6AC-4C12-B872-9701271C7D94}"/>
          </ac:spMkLst>
        </pc:spChg>
        <pc:spChg chg="add del">
          <ac:chgData name="Bjørg Clementsen" userId="1fafab0d-0689-4133-8c65-89b6db4307c3" providerId="ADAL" clId="{0DFC14BB-3304-4519-AA93-62E4E61D1CB2}" dt="2022-08-23T15:03:36.068" v="1664" actId="26606"/>
          <ac:spMkLst>
            <pc:docMk/>
            <pc:sldMk cId="771329514" sldId="267"/>
            <ac:spMk id="30" creationId="{88CFAD6C-D9D9-45A3-86CF-B98315872678}"/>
          </ac:spMkLst>
        </pc:spChg>
        <pc:spChg chg="add del">
          <ac:chgData name="Bjørg Clementsen" userId="1fafab0d-0689-4133-8c65-89b6db4307c3" providerId="ADAL" clId="{0DFC14BB-3304-4519-AA93-62E4E61D1CB2}" dt="2022-08-23T15:03:36.068" v="1664" actId="26606"/>
          <ac:spMkLst>
            <pc:docMk/>
            <pc:sldMk cId="771329514" sldId="267"/>
            <ac:spMk id="31" creationId="{CD173735-CA2E-4726-B360-8C0FC1E0102C}"/>
          </ac:spMkLst>
        </pc:spChg>
        <pc:spChg chg="add del">
          <ac:chgData name="Bjørg Clementsen" userId="1fafab0d-0689-4133-8c65-89b6db4307c3" providerId="ADAL" clId="{0DFC14BB-3304-4519-AA93-62E4E61D1CB2}" dt="2022-08-23T15:03:36.068" v="1664" actId="26606"/>
          <ac:spMkLst>
            <pc:docMk/>
            <pc:sldMk cId="771329514" sldId="267"/>
            <ac:spMk id="32" creationId="{ED1379A7-EED6-4E55-9292-A77DAFC77CC1}"/>
          </ac:spMkLst>
        </pc:spChg>
        <pc:spChg chg="add del">
          <ac:chgData name="Bjørg Clementsen" userId="1fafab0d-0689-4133-8c65-89b6db4307c3" providerId="ADAL" clId="{0DFC14BB-3304-4519-AA93-62E4E61D1CB2}" dt="2022-08-23T15:03:41.446" v="1667" actId="26606"/>
          <ac:spMkLst>
            <pc:docMk/>
            <pc:sldMk cId="771329514" sldId="267"/>
            <ac:spMk id="36" creationId="{A0BA5904-65AC-41E8-9EBE-4A4B4261571E}"/>
          </ac:spMkLst>
        </pc:spChg>
        <pc:spChg chg="add del">
          <ac:chgData name="Bjørg Clementsen" userId="1fafab0d-0689-4133-8c65-89b6db4307c3" providerId="ADAL" clId="{0DFC14BB-3304-4519-AA93-62E4E61D1CB2}" dt="2022-08-23T15:03:41.446" v="1667" actId="26606"/>
          <ac:spMkLst>
            <pc:docMk/>
            <pc:sldMk cId="771329514" sldId="267"/>
            <ac:spMk id="37" creationId="{B020684C-7A0B-423A-B2A3-A7823AED6216}"/>
          </ac:spMkLst>
        </pc:spChg>
        <pc:spChg chg="add del">
          <ac:chgData name="Bjørg Clementsen" userId="1fafab0d-0689-4133-8c65-89b6db4307c3" providerId="ADAL" clId="{0DFC14BB-3304-4519-AA93-62E4E61D1CB2}" dt="2022-08-23T15:03:41.446" v="1667" actId="26606"/>
          <ac:spMkLst>
            <pc:docMk/>
            <pc:sldMk cId="771329514" sldId="267"/>
            <ac:spMk id="38" creationId="{4734E6B2-1FCA-4F01-97EB-BCCAA2E290BB}"/>
          </ac:spMkLst>
        </pc:spChg>
        <pc:spChg chg="add del">
          <ac:chgData name="Bjørg Clementsen" userId="1fafab0d-0689-4133-8c65-89b6db4307c3" providerId="ADAL" clId="{0DFC14BB-3304-4519-AA93-62E4E61D1CB2}" dt="2022-08-23T15:03:41.446" v="1667" actId="26606"/>
          <ac:spMkLst>
            <pc:docMk/>
            <pc:sldMk cId="771329514" sldId="267"/>
            <ac:spMk id="39" creationId="{8C111F73-4F51-4364-BB49-1F52BBC5C23A}"/>
          </ac:spMkLst>
        </pc:spChg>
        <pc:spChg chg="add del">
          <ac:chgData name="Bjørg Clementsen" userId="1fafab0d-0689-4133-8c65-89b6db4307c3" providerId="ADAL" clId="{0DFC14BB-3304-4519-AA93-62E4E61D1CB2}" dt="2022-08-23T15:03:41.446" v="1667" actId="26606"/>
          <ac:spMkLst>
            <pc:docMk/>
            <pc:sldMk cId="771329514" sldId="267"/>
            <ac:spMk id="40" creationId="{BB2B1E55-3403-40CE-8156-6F24291DF4A0}"/>
          </ac:spMkLst>
        </pc:spChg>
        <pc:spChg chg="add del">
          <ac:chgData name="Bjørg Clementsen" userId="1fafab0d-0689-4133-8c65-89b6db4307c3" providerId="ADAL" clId="{0DFC14BB-3304-4519-AA93-62E4E61D1CB2}" dt="2022-08-23T15:03:41.446" v="1667" actId="26606"/>
          <ac:spMkLst>
            <pc:docMk/>
            <pc:sldMk cId="771329514" sldId="267"/>
            <ac:spMk id="41" creationId="{93B381CD-C8D9-49F1-9783-89F1AA0161D9}"/>
          </ac:spMkLst>
        </pc:spChg>
        <pc:spChg chg="add">
          <ac:chgData name="Bjørg Clementsen" userId="1fafab0d-0689-4133-8c65-89b6db4307c3" providerId="ADAL" clId="{0DFC14BB-3304-4519-AA93-62E4E61D1CB2}" dt="2022-08-23T15:03:41.524" v="1668" actId="26606"/>
          <ac:spMkLst>
            <pc:docMk/>
            <pc:sldMk cId="771329514" sldId="267"/>
            <ac:spMk id="45" creationId="{989E0641-F6AC-4C12-B872-9701271C7D94}"/>
          </ac:spMkLst>
        </pc:spChg>
        <pc:spChg chg="add">
          <ac:chgData name="Bjørg Clementsen" userId="1fafab0d-0689-4133-8c65-89b6db4307c3" providerId="ADAL" clId="{0DFC14BB-3304-4519-AA93-62E4E61D1CB2}" dt="2022-08-23T15:03:41.524" v="1668" actId="26606"/>
          <ac:spMkLst>
            <pc:docMk/>
            <pc:sldMk cId="771329514" sldId="267"/>
            <ac:spMk id="46" creationId="{88CFAD6C-D9D9-45A3-86CF-B98315872678}"/>
          </ac:spMkLst>
        </pc:spChg>
        <pc:spChg chg="add">
          <ac:chgData name="Bjørg Clementsen" userId="1fafab0d-0689-4133-8c65-89b6db4307c3" providerId="ADAL" clId="{0DFC14BB-3304-4519-AA93-62E4E61D1CB2}" dt="2022-08-23T15:03:41.524" v="1668" actId="26606"/>
          <ac:spMkLst>
            <pc:docMk/>
            <pc:sldMk cId="771329514" sldId="267"/>
            <ac:spMk id="47" creationId="{CD173735-CA2E-4726-B360-8C0FC1E0102C}"/>
          </ac:spMkLst>
        </pc:spChg>
        <pc:spChg chg="add">
          <ac:chgData name="Bjørg Clementsen" userId="1fafab0d-0689-4133-8c65-89b6db4307c3" providerId="ADAL" clId="{0DFC14BB-3304-4519-AA93-62E4E61D1CB2}" dt="2022-08-23T15:03:41.524" v="1668" actId="26606"/>
          <ac:spMkLst>
            <pc:docMk/>
            <pc:sldMk cId="771329514" sldId="267"/>
            <ac:spMk id="48" creationId="{ED1379A7-EED6-4E55-9292-A77DAFC77CC1}"/>
          </ac:spMkLst>
        </pc:spChg>
        <pc:picChg chg="add mod ord">
          <ac:chgData name="Bjørg Clementsen" userId="1fafab0d-0689-4133-8c65-89b6db4307c3" providerId="ADAL" clId="{0DFC14BB-3304-4519-AA93-62E4E61D1CB2}" dt="2022-08-23T15:05:23.566" v="1787" actId="1037"/>
          <ac:picMkLst>
            <pc:docMk/>
            <pc:sldMk cId="771329514" sldId="267"/>
            <ac:picMk id="4" creationId="{18F81F41-8C82-DFBE-36B4-6A8E2949F208}"/>
          </ac:picMkLst>
        </pc:picChg>
        <pc:picChg chg="add mod ord">
          <ac:chgData name="Bjørg Clementsen" userId="1fafab0d-0689-4133-8c65-89b6db4307c3" providerId="ADAL" clId="{0DFC14BB-3304-4519-AA93-62E4E61D1CB2}" dt="2022-08-23T15:05:13.995" v="1745" actId="1038"/>
          <ac:picMkLst>
            <pc:docMk/>
            <pc:sldMk cId="771329514" sldId="267"/>
            <ac:picMk id="6" creationId="{FBA487D2-F435-1223-8E14-10638653AA2F}"/>
          </ac:picMkLst>
        </pc:picChg>
        <pc:picChg chg="add mod ord">
          <ac:chgData name="Bjørg Clementsen" userId="1fafab0d-0689-4133-8c65-89b6db4307c3" providerId="ADAL" clId="{0DFC14BB-3304-4519-AA93-62E4E61D1CB2}" dt="2022-08-23T15:05:17.895" v="1755" actId="1037"/>
          <ac:picMkLst>
            <pc:docMk/>
            <pc:sldMk cId="771329514" sldId="267"/>
            <ac:picMk id="8" creationId="{65ECB319-4E02-43D4-2BD2-99B1435813C7}"/>
          </ac:picMkLst>
        </pc:picChg>
        <pc:picChg chg="add mod ord">
          <ac:chgData name="Bjørg Clementsen" userId="1fafab0d-0689-4133-8c65-89b6db4307c3" providerId="ADAL" clId="{0DFC14BB-3304-4519-AA93-62E4E61D1CB2}" dt="2022-08-23T15:04:58.705" v="1709" actId="1037"/>
          <ac:picMkLst>
            <pc:docMk/>
            <pc:sldMk cId="771329514" sldId="267"/>
            <ac:picMk id="10" creationId="{782359B3-FAFE-5728-A186-A78106AEF0A8}"/>
          </ac:picMkLst>
        </pc:picChg>
        <pc:picChg chg="add del">
          <ac:chgData name="Bjørg Clementsen" userId="1fafab0d-0689-4133-8c65-89b6db4307c3" providerId="ADAL" clId="{0DFC14BB-3304-4519-AA93-62E4E61D1CB2}" dt="2022-08-23T15:03:18.790" v="1662" actId="26606"/>
          <ac:picMkLst>
            <pc:docMk/>
            <pc:sldMk cId="771329514" sldId="267"/>
            <ac:picMk id="15" creationId="{DEB2E8C4-C3E7-4048-A43D-9859510CFA98}"/>
          </ac:picMkLst>
        </pc:picChg>
        <pc:picChg chg="add del">
          <ac:chgData name="Bjørg Clementsen" userId="1fafab0d-0689-4133-8c65-89b6db4307c3" providerId="ADAL" clId="{0DFC14BB-3304-4519-AA93-62E4E61D1CB2}" dt="2022-08-23T15:03:36.068" v="1664" actId="26606"/>
          <ac:picMkLst>
            <pc:docMk/>
            <pc:sldMk cId="771329514" sldId="267"/>
            <ac:picMk id="27" creationId="{DEB2E8C4-C3E7-4048-A43D-9859510CFA98}"/>
          </ac:picMkLst>
        </pc:picChg>
        <pc:picChg chg="add del">
          <ac:chgData name="Bjørg Clementsen" userId="1fafab0d-0689-4133-8c65-89b6db4307c3" providerId="ADAL" clId="{0DFC14BB-3304-4519-AA93-62E4E61D1CB2}" dt="2022-08-23T15:03:41.446" v="1667" actId="26606"/>
          <ac:picMkLst>
            <pc:docMk/>
            <pc:sldMk cId="771329514" sldId="267"/>
            <ac:picMk id="34" creationId="{DEB2E8C4-C3E7-4048-A43D-9859510CFA98}"/>
          </ac:picMkLst>
        </pc:picChg>
        <pc:picChg chg="add">
          <ac:chgData name="Bjørg Clementsen" userId="1fafab0d-0689-4133-8c65-89b6db4307c3" providerId="ADAL" clId="{0DFC14BB-3304-4519-AA93-62E4E61D1CB2}" dt="2022-08-23T15:03:41.524" v="1668" actId="26606"/>
          <ac:picMkLst>
            <pc:docMk/>
            <pc:sldMk cId="771329514" sldId="267"/>
            <ac:picMk id="43" creationId="{DEB2E8C4-C3E7-4048-A43D-9859510CFA98}"/>
          </ac:picMkLst>
        </pc:picChg>
        <pc:inkChg chg="add del">
          <ac:chgData name="Bjørg Clementsen" userId="1fafab0d-0689-4133-8c65-89b6db4307c3" providerId="ADAL" clId="{0DFC14BB-3304-4519-AA93-62E4E61D1CB2}" dt="2022-08-23T15:03:18.790" v="1662" actId="26606"/>
          <ac:inkMkLst>
            <pc:docMk/>
            <pc:sldMk cId="771329514" sldId="267"/>
            <ac:inkMk id="17" creationId="{24D29CCB-7956-4E3E-8880-304085F04BF4}"/>
          </ac:inkMkLst>
        </pc:inkChg>
        <pc:inkChg chg="add del">
          <ac:chgData name="Bjørg Clementsen" userId="1fafab0d-0689-4133-8c65-89b6db4307c3" providerId="ADAL" clId="{0DFC14BB-3304-4519-AA93-62E4E61D1CB2}" dt="2022-08-23T15:03:36.068" v="1664" actId="26606"/>
          <ac:inkMkLst>
            <pc:docMk/>
            <pc:sldMk cId="771329514" sldId="267"/>
            <ac:inkMk id="28" creationId="{24D29CCB-7956-4E3E-8880-304085F04BF4}"/>
          </ac:inkMkLst>
        </pc:inkChg>
        <pc:inkChg chg="add del">
          <ac:chgData name="Bjørg Clementsen" userId="1fafab0d-0689-4133-8c65-89b6db4307c3" providerId="ADAL" clId="{0DFC14BB-3304-4519-AA93-62E4E61D1CB2}" dt="2022-08-23T15:03:41.446" v="1667" actId="26606"/>
          <ac:inkMkLst>
            <pc:docMk/>
            <pc:sldMk cId="771329514" sldId="267"/>
            <ac:inkMk id="35" creationId="{24D29CCB-7956-4E3E-8880-304085F04BF4}"/>
          </ac:inkMkLst>
        </pc:inkChg>
        <pc:inkChg chg="add">
          <ac:chgData name="Bjørg Clementsen" userId="1fafab0d-0689-4133-8c65-89b6db4307c3" providerId="ADAL" clId="{0DFC14BB-3304-4519-AA93-62E4E61D1CB2}" dt="2022-08-23T15:03:41.524" v="1668" actId="26606"/>
          <ac:inkMkLst>
            <pc:docMk/>
            <pc:sldMk cId="771329514" sldId="267"/>
            <ac:inkMk id="44" creationId="{24D29CCB-7956-4E3E-8880-304085F04BF4}"/>
          </ac:inkMkLst>
        </pc:inkChg>
      </pc:sldChg>
    </pc:docChg>
  </pc:docChgLst>
  <pc:docChgLst>
    <pc:chgData name="Bjørg Clementsen" userId="S::bc2801a4@skulin.fo::1fafab0d-0689-4133-8c65-89b6db4307c3" providerId="AD" clId="Web-{F5571C37-9F86-4749-A4A6-850DE176C5B4}"/>
    <pc:docChg chg="addSld modSld addMainMaster delMainMaster">
      <pc:chgData name="Bjørg Clementsen" userId="S::bc2801a4@skulin.fo::1fafab0d-0689-4133-8c65-89b6db4307c3" providerId="AD" clId="Web-{F5571C37-9F86-4749-A4A6-850DE176C5B4}" dt="2022-08-23T14:14:58.642" v="965" actId="20577"/>
      <pc:docMkLst>
        <pc:docMk/>
      </pc:docMkLst>
      <pc:sldChg chg="addSp delSp modSp mod setBg modClrScheme chgLayout">
        <pc:chgData name="Bjørg Clementsen" userId="S::bc2801a4@skulin.fo::1fafab0d-0689-4133-8c65-89b6db4307c3" providerId="AD" clId="Web-{F5571C37-9F86-4749-A4A6-850DE176C5B4}" dt="2022-08-23T13:49:11.357" v="22"/>
        <pc:sldMkLst>
          <pc:docMk/>
          <pc:sldMk cId="3424942676" sldId="256"/>
        </pc:sldMkLst>
        <pc:spChg chg="mod">
          <ac:chgData name="Bjørg Clementsen" userId="S::bc2801a4@skulin.fo::1fafab0d-0689-4133-8c65-89b6db4307c3" providerId="AD" clId="Web-{F5571C37-9F86-4749-A4A6-850DE176C5B4}" dt="2022-08-23T13:49:11.357" v="22"/>
          <ac:spMkLst>
            <pc:docMk/>
            <pc:sldMk cId="3424942676" sldId="256"/>
            <ac:spMk id="2" creationId="{00000000-0000-0000-0000-000000000000}"/>
          </ac:spMkLst>
        </pc:spChg>
        <pc:spChg chg="del">
          <ac:chgData name="Bjørg Clementsen" userId="S::bc2801a4@skulin.fo::1fafab0d-0689-4133-8c65-89b6db4307c3" providerId="AD" clId="Web-{F5571C37-9F86-4749-A4A6-850DE176C5B4}" dt="2022-08-23T13:49:01.279" v="21"/>
          <ac:spMkLst>
            <pc:docMk/>
            <pc:sldMk cId="3424942676" sldId="256"/>
            <ac:spMk id="3" creationId="{00000000-0000-0000-0000-000000000000}"/>
          </ac:spMkLst>
        </pc:spChg>
        <pc:spChg chg="add">
          <ac:chgData name="Bjørg Clementsen" userId="S::bc2801a4@skulin.fo::1fafab0d-0689-4133-8c65-89b6db4307c3" providerId="AD" clId="Web-{F5571C37-9F86-4749-A4A6-850DE176C5B4}" dt="2022-08-23T13:49:11.357" v="22"/>
          <ac:spMkLst>
            <pc:docMk/>
            <pc:sldMk cId="3424942676" sldId="256"/>
            <ac:spMk id="8" creationId="{EC3FE92E-FF21-46DB-BE36-B3A5D4149B10}"/>
          </ac:spMkLst>
        </pc:spChg>
        <pc:spChg chg="add">
          <ac:chgData name="Bjørg Clementsen" userId="S::bc2801a4@skulin.fo::1fafab0d-0689-4133-8c65-89b6db4307c3" providerId="AD" clId="Web-{F5571C37-9F86-4749-A4A6-850DE176C5B4}" dt="2022-08-23T13:49:11.357" v="22"/>
          <ac:spMkLst>
            <pc:docMk/>
            <pc:sldMk cId="3424942676" sldId="256"/>
            <ac:spMk id="10" creationId="{7E9DFFEE-526A-4D56-A70C-EADE7289BEE5}"/>
          </ac:spMkLst>
        </pc:spChg>
        <pc:picChg chg="add">
          <ac:chgData name="Bjørg Clementsen" userId="S::bc2801a4@skulin.fo::1fafab0d-0689-4133-8c65-89b6db4307c3" providerId="AD" clId="Web-{F5571C37-9F86-4749-A4A6-850DE176C5B4}" dt="2022-08-23T13:49:11.357" v="22"/>
          <ac:picMkLst>
            <pc:docMk/>
            <pc:sldMk cId="3424942676" sldId="256"/>
            <ac:picMk id="4" creationId="{A9646CCB-4118-0074-6BCF-B02F90E7B89E}"/>
          </ac:picMkLst>
        </pc:picChg>
      </pc:sldChg>
      <pc:sldChg chg="addSp modSp new mod setBg">
        <pc:chgData name="Bjørg Clementsen" userId="S::bc2801a4@skulin.fo::1fafab0d-0689-4133-8c65-89b6db4307c3" providerId="AD" clId="Web-{F5571C37-9F86-4749-A4A6-850DE176C5B4}" dt="2022-08-23T14:14:58.642" v="965" actId="20577"/>
        <pc:sldMkLst>
          <pc:docMk/>
          <pc:sldMk cId="1097837411" sldId="257"/>
        </pc:sldMkLst>
        <pc:spChg chg="mod ord">
          <ac:chgData name="Bjørg Clementsen" userId="S::bc2801a4@skulin.fo::1fafab0d-0689-4133-8c65-89b6db4307c3" providerId="AD" clId="Web-{F5571C37-9F86-4749-A4A6-850DE176C5B4}" dt="2022-08-23T14:14:58.642" v="965" actId="20577"/>
          <ac:spMkLst>
            <pc:docMk/>
            <pc:sldMk cId="1097837411" sldId="257"/>
            <ac:spMk id="2" creationId="{CF688C9D-C899-6353-5A4C-FA3F07D0D6C6}"/>
          </ac:spMkLst>
        </pc:spChg>
        <pc:spChg chg="mod">
          <ac:chgData name="Bjørg Clementsen" userId="S::bc2801a4@skulin.fo::1fafab0d-0689-4133-8c65-89b6db4307c3" providerId="AD" clId="Web-{F5571C37-9F86-4749-A4A6-850DE176C5B4}" dt="2022-08-23T13:53:32.511" v="182"/>
          <ac:spMkLst>
            <pc:docMk/>
            <pc:sldMk cId="1097837411" sldId="257"/>
            <ac:spMk id="3" creationId="{97745DBA-DABE-DF22-1B0A-C7CB1FB82E64}"/>
          </ac:spMkLst>
        </pc:spChg>
        <pc:spChg chg="add">
          <ac:chgData name="Bjørg Clementsen" userId="S::bc2801a4@skulin.fo::1fafab0d-0689-4133-8c65-89b6db4307c3" providerId="AD" clId="Web-{F5571C37-9F86-4749-A4A6-850DE176C5B4}" dt="2022-08-23T13:53:32.511" v="182"/>
          <ac:spMkLst>
            <pc:docMk/>
            <pc:sldMk cId="1097837411" sldId="257"/>
            <ac:spMk id="12" creationId="{00A0D747-F38B-4A99-9985-62CE8C24765F}"/>
          </ac:spMkLst>
        </pc:spChg>
        <pc:spChg chg="add">
          <ac:chgData name="Bjørg Clementsen" userId="S::bc2801a4@skulin.fo::1fafab0d-0689-4133-8c65-89b6db4307c3" providerId="AD" clId="Web-{F5571C37-9F86-4749-A4A6-850DE176C5B4}" dt="2022-08-23T13:53:32.511" v="182"/>
          <ac:spMkLst>
            <pc:docMk/>
            <pc:sldMk cId="1097837411" sldId="257"/>
            <ac:spMk id="14" creationId="{3D1BF32B-6CA3-4695-8A0C-1AC789B58D94}"/>
          </ac:spMkLst>
        </pc:spChg>
        <pc:picChg chg="add">
          <ac:chgData name="Bjørg Clementsen" userId="S::bc2801a4@skulin.fo::1fafab0d-0689-4133-8c65-89b6db4307c3" providerId="AD" clId="Web-{F5571C37-9F86-4749-A4A6-850DE176C5B4}" dt="2022-08-23T13:53:32.511" v="182"/>
          <ac:picMkLst>
            <pc:docMk/>
            <pc:sldMk cId="1097837411" sldId="257"/>
            <ac:picMk id="8" creationId="{DEB2E8C4-C3E7-4048-A43D-9859510CFA98}"/>
          </ac:picMkLst>
        </pc:picChg>
        <pc:inkChg chg="add">
          <ac:chgData name="Bjørg Clementsen" userId="S::bc2801a4@skulin.fo::1fafab0d-0689-4133-8c65-89b6db4307c3" providerId="AD" clId="Web-{F5571C37-9F86-4749-A4A6-850DE176C5B4}" dt="2022-08-23T13:53:32.511" v="182"/>
          <ac:inkMkLst>
            <pc:docMk/>
            <pc:sldMk cId="1097837411" sldId="257"/>
            <ac:inkMk id="10" creationId="{24D29CCB-7956-4E3E-8880-304085F04BF4}"/>
          </ac:inkMkLst>
        </pc:inkChg>
      </pc:sldChg>
      <pc:sldChg chg="modSp new">
        <pc:chgData name="Bjørg Clementsen" userId="S::bc2801a4@skulin.fo::1fafab0d-0689-4133-8c65-89b6db4307c3" providerId="AD" clId="Web-{F5571C37-9F86-4749-A4A6-850DE176C5B4}" dt="2022-08-23T14:00:34.461" v="379" actId="20577"/>
        <pc:sldMkLst>
          <pc:docMk/>
          <pc:sldMk cId="1520498963" sldId="258"/>
        </pc:sldMkLst>
        <pc:spChg chg="mod">
          <ac:chgData name="Bjørg Clementsen" userId="S::bc2801a4@skulin.fo::1fafab0d-0689-4133-8c65-89b6db4307c3" providerId="AD" clId="Web-{F5571C37-9F86-4749-A4A6-850DE176C5B4}" dt="2022-08-23T13:57:27.275" v="219" actId="20577"/>
          <ac:spMkLst>
            <pc:docMk/>
            <pc:sldMk cId="1520498963" sldId="258"/>
            <ac:spMk id="2" creationId="{978EB4BC-0AD2-481F-A329-F32D9D998E8A}"/>
          </ac:spMkLst>
        </pc:spChg>
        <pc:spChg chg="mod">
          <ac:chgData name="Bjørg Clementsen" userId="S::bc2801a4@skulin.fo::1fafab0d-0689-4133-8c65-89b6db4307c3" providerId="AD" clId="Web-{F5571C37-9F86-4749-A4A6-850DE176C5B4}" dt="2022-08-23T14:00:34.461" v="379" actId="20577"/>
          <ac:spMkLst>
            <pc:docMk/>
            <pc:sldMk cId="1520498963" sldId="258"/>
            <ac:spMk id="3" creationId="{315162D6-2A72-5BBD-3925-9CE823481D5A}"/>
          </ac:spMkLst>
        </pc:spChg>
      </pc:sldChg>
      <pc:sldChg chg="modSp new">
        <pc:chgData name="Bjørg Clementsen" userId="S::bc2801a4@skulin.fo::1fafab0d-0689-4133-8c65-89b6db4307c3" providerId="AD" clId="Web-{F5571C37-9F86-4749-A4A6-850DE176C5B4}" dt="2022-08-23T14:05:18.896" v="513" actId="20577"/>
        <pc:sldMkLst>
          <pc:docMk/>
          <pc:sldMk cId="3178650668" sldId="259"/>
        </pc:sldMkLst>
        <pc:spChg chg="mod">
          <ac:chgData name="Bjørg Clementsen" userId="S::bc2801a4@skulin.fo::1fafab0d-0689-4133-8c65-89b6db4307c3" providerId="AD" clId="Web-{F5571C37-9F86-4749-A4A6-850DE176C5B4}" dt="2022-08-23T14:02:39.585" v="429" actId="20577"/>
          <ac:spMkLst>
            <pc:docMk/>
            <pc:sldMk cId="3178650668" sldId="259"/>
            <ac:spMk id="2" creationId="{755A4289-9AE2-6FB8-2552-123873CA9430}"/>
          </ac:spMkLst>
        </pc:spChg>
        <pc:spChg chg="mod">
          <ac:chgData name="Bjørg Clementsen" userId="S::bc2801a4@skulin.fo::1fafab0d-0689-4133-8c65-89b6db4307c3" providerId="AD" clId="Web-{F5571C37-9F86-4749-A4A6-850DE176C5B4}" dt="2022-08-23T14:05:18.896" v="513" actId="20577"/>
          <ac:spMkLst>
            <pc:docMk/>
            <pc:sldMk cId="3178650668" sldId="259"/>
            <ac:spMk id="3" creationId="{A447CF06-A67D-1403-EDEB-DEA608F0C9BC}"/>
          </ac:spMkLst>
        </pc:spChg>
      </pc:sldChg>
      <pc:sldChg chg="modSp new">
        <pc:chgData name="Bjørg Clementsen" userId="S::bc2801a4@skulin.fo::1fafab0d-0689-4133-8c65-89b6db4307c3" providerId="AD" clId="Web-{F5571C37-9F86-4749-A4A6-850DE176C5B4}" dt="2022-08-23T14:13:51.111" v="918" actId="20577"/>
        <pc:sldMkLst>
          <pc:docMk/>
          <pc:sldMk cId="572913374" sldId="260"/>
        </pc:sldMkLst>
        <pc:spChg chg="mod">
          <ac:chgData name="Bjørg Clementsen" userId="S::bc2801a4@skulin.fo::1fafab0d-0689-4133-8c65-89b6db4307c3" providerId="AD" clId="Web-{F5571C37-9F86-4749-A4A6-850DE176C5B4}" dt="2022-08-23T14:11:08.378" v="767" actId="1076"/>
          <ac:spMkLst>
            <pc:docMk/>
            <pc:sldMk cId="572913374" sldId="260"/>
            <ac:spMk id="2" creationId="{0F22934D-D39D-4072-A271-DABA1BE6DD85}"/>
          </ac:spMkLst>
        </pc:spChg>
        <pc:spChg chg="mod">
          <ac:chgData name="Bjørg Clementsen" userId="S::bc2801a4@skulin.fo::1fafab0d-0689-4133-8c65-89b6db4307c3" providerId="AD" clId="Web-{F5571C37-9F86-4749-A4A6-850DE176C5B4}" dt="2022-08-23T14:13:51.111" v="918" actId="20577"/>
          <ac:spMkLst>
            <pc:docMk/>
            <pc:sldMk cId="572913374" sldId="260"/>
            <ac:spMk id="3" creationId="{D4CA3E4E-B7B1-5EAF-11EE-3300EC223673}"/>
          </ac:spMkLst>
        </pc:spChg>
      </pc:sldChg>
      <pc:sldChg chg="modSp new">
        <pc:chgData name="Bjørg Clementsen" userId="S::bc2801a4@skulin.fo::1fafab0d-0689-4133-8c65-89b6db4307c3" providerId="AD" clId="Web-{F5571C37-9F86-4749-A4A6-850DE176C5B4}" dt="2022-08-23T14:14:50.751" v="964" actId="20577"/>
        <pc:sldMkLst>
          <pc:docMk/>
          <pc:sldMk cId="2984627288" sldId="261"/>
        </pc:sldMkLst>
        <pc:spChg chg="mod">
          <ac:chgData name="Bjørg Clementsen" userId="S::bc2801a4@skulin.fo::1fafab0d-0689-4133-8c65-89b6db4307c3" providerId="AD" clId="Web-{F5571C37-9F86-4749-A4A6-850DE176C5B4}" dt="2022-08-23T14:14:50.751" v="964" actId="20577"/>
          <ac:spMkLst>
            <pc:docMk/>
            <pc:sldMk cId="2984627288" sldId="261"/>
            <ac:spMk id="2" creationId="{1EF7108A-3127-0444-9EDE-ECEE41F02275}"/>
          </ac:spMkLst>
        </pc:spChg>
        <pc:spChg chg="mod">
          <ac:chgData name="Bjørg Clementsen" userId="S::bc2801a4@skulin.fo::1fafab0d-0689-4133-8c65-89b6db4307c3" providerId="AD" clId="Web-{F5571C37-9F86-4749-A4A6-850DE176C5B4}" dt="2022-08-23T14:14:01.470" v="922" actId="20577"/>
          <ac:spMkLst>
            <pc:docMk/>
            <pc:sldMk cId="2984627288" sldId="261"/>
            <ac:spMk id="3" creationId="{7B172190-1AD6-4BE8-012E-6955AF37C173}"/>
          </ac:spMkLst>
        </pc:spChg>
      </pc:sldChg>
      <pc:sldMasterChg chg="del delSldLayout">
        <pc:chgData name="Bjørg Clementsen" userId="S::bc2801a4@skulin.fo::1fafab0d-0689-4133-8c65-89b6db4307c3" providerId="AD" clId="Web-{F5571C37-9F86-4749-A4A6-850DE176C5B4}" dt="2022-08-23T13:49:11.357" v="22"/>
        <pc:sldMasterMkLst>
          <pc:docMk/>
          <pc:sldMasterMk cId="450563959" sldId="2147483648"/>
        </pc:sldMasterMkLst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1161660118" sldId="2147483649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3657976120" sldId="2147483650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1013714516" sldId="2147483651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2771968318" sldId="2147483652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1786149928" sldId="2147483653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737749525" sldId="2147483654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525010303" sldId="2147483655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904532810" sldId="2147483656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2934600751" sldId="2147483657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3783993635" sldId="2147483658"/>
          </pc:sldLayoutMkLst>
        </pc:sldLayoutChg>
        <pc:sldLayoutChg chg="del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450563959" sldId="2147483648"/>
            <pc:sldLayoutMk cId="133512830" sldId="2147483659"/>
          </pc:sldLayoutMkLst>
        </pc:sldLayoutChg>
      </pc:sldMasterChg>
      <pc:sldMasterChg chg="add addSldLayout">
        <pc:chgData name="Bjørg Clementsen" userId="S::bc2801a4@skulin.fo::1fafab0d-0689-4133-8c65-89b6db4307c3" providerId="AD" clId="Web-{F5571C37-9F86-4749-A4A6-850DE176C5B4}" dt="2022-08-23T13:49:11.357" v="22"/>
        <pc:sldMasterMkLst>
          <pc:docMk/>
          <pc:sldMasterMk cId="1524633156" sldId="2147483738"/>
        </pc:sldMasterMkLst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2404548472" sldId="2147483727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3655488111" sldId="2147483728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2411544641" sldId="2147483729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832756925" sldId="2147483730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1615133551" sldId="2147483731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853027744" sldId="2147483732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1217667082" sldId="2147483733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689815347" sldId="2147483734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2895962445" sldId="2147483735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3527150681" sldId="2147483736"/>
          </pc:sldLayoutMkLst>
        </pc:sldLayoutChg>
        <pc:sldLayoutChg chg="add">
          <pc:chgData name="Bjørg Clementsen" userId="S::bc2801a4@skulin.fo::1fafab0d-0689-4133-8c65-89b6db4307c3" providerId="AD" clId="Web-{F5571C37-9F86-4749-A4A6-850DE176C5B4}" dt="2022-08-23T13:49:11.357" v="22"/>
          <pc:sldLayoutMkLst>
            <pc:docMk/>
            <pc:sldMasterMk cId="1524633156" sldId="2147483738"/>
            <pc:sldLayoutMk cId="2866542269" sldId="2147483737"/>
          </pc:sldLayoutMkLst>
        </pc:sldLayoutChg>
      </pc:sldMasterChg>
    </pc:docChg>
  </pc:docChgLst>
  <pc:docChgLst>
    <pc:chgData name="Bjørg Clementsen" userId="S::bc2801a4@skulin.fo::1fafab0d-0689-4133-8c65-89b6db4307c3" providerId="AD" clId="Web-{D2A81129-745D-6FAC-12F2-01F19D359F2C}"/>
    <pc:docChg chg="modSld">
      <pc:chgData name="Bjørg Clementsen" userId="S::bc2801a4@skulin.fo::1fafab0d-0689-4133-8c65-89b6db4307c3" providerId="AD" clId="Web-{D2A81129-745D-6FAC-12F2-01F19D359F2C}" dt="2023-08-24T15:23:15.614" v="429" actId="20577"/>
      <pc:docMkLst>
        <pc:docMk/>
      </pc:docMkLst>
      <pc:sldChg chg="modSp">
        <pc:chgData name="Bjørg Clementsen" userId="S::bc2801a4@skulin.fo::1fafab0d-0689-4133-8c65-89b6db4307c3" providerId="AD" clId="Web-{D2A81129-745D-6FAC-12F2-01F19D359F2C}" dt="2023-08-24T15:11:42.916" v="1" actId="20577"/>
        <pc:sldMkLst>
          <pc:docMk/>
          <pc:sldMk cId="1520498963" sldId="258"/>
        </pc:sldMkLst>
        <pc:graphicFrameChg chg="modGraphic">
          <ac:chgData name="Bjørg Clementsen" userId="S::bc2801a4@skulin.fo::1fafab0d-0689-4133-8c65-89b6db4307c3" providerId="AD" clId="Web-{D2A81129-745D-6FAC-12F2-01F19D359F2C}" dt="2023-08-24T15:11:42.916" v="1" actId="20577"/>
          <ac:graphicFrameMkLst>
            <pc:docMk/>
            <pc:sldMk cId="1520498963" sldId="258"/>
            <ac:graphicFrameMk id="5" creationId="{277B4607-759B-0DA7-FEA4-62ADF5C54D3E}"/>
          </ac:graphicFrameMkLst>
        </pc:graphicFrameChg>
      </pc:sldChg>
      <pc:sldChg chg="modSp">
        <pc:chgData name="Bjørg Clementsen" userId="S::bc2801a4@skulin.fo::1fafab0d-0689-4133-8c65-89b6db4307c3" providerId="AD" clId="Web-{D2A81129-745D-6FAC-12F2-01F19D359F2C}" dt="2023-08-24T15:23:15.614" v="429" actId="20577"/>
        <pc:sldMkLst>
          <pc:docMk/>
          <pc:sldMk cId="3178650668" sldId="259"/>
        </pc:sldMkLst>
        <pc:spChg chg="mod">
          <ac:chgData name="Bjørg Clementsen" userId="S::bc2801a4@skulin.fo::1fafab0d-0689-4133-8c65-89b6db4307c3" providerId="AD" clId="Web-{D2A81129-745D-6FAC-12F2-01F19D359F2C}" dt="2023-08-24T15:14:08.859" v="26" actId="20577"/>
          <ac:spMkLst>
            <pc:docMk/>
            <pc:sldMk cId="3178650668" sldId="259"/>
            <ac:spMk id="2" creationId="{755A4289-9AE2-6FB8-2552-123873CA9430}"/>
          </ac:spMkLst>
        </pc:spChg>
        <pc:graphicFrameChg chg="modGraphic">
          <ac:chgData name="Bjørg Clementsen" userId="S::bc2801a4@skulin.fo::1fafab0d-0689-4133-8c65-89b6db4307c3" providerId="AD" clId="Web-{D2A81129-745D-6FAC-12F2-01F19D359F2C}" dt="2023-08-24T15:23:15.614" v="429" actId="20577"/>
          <ac:graphicFrameMkLst>
            <pc:docMk/>
            <pc:sldMk cId="3178650668" sldId="259"/>
            <ac:graphicFrameMk id="28" creationId="{A6690F7C-5710-7B62-7D61-427AE7F609AD}"/>
          </ac:graphicFrameMkLst>
        </pc:graphicFrameChg>
      </pc:sldChg>
      <pc:sldChg chg="modSp">
        <pc:chgData name="Bjørg Clementsen" userId="S::bc2801a4@skulin.fo::1fafab0d-0689-4133-8c65-89b6db4307c3" providerId="AD" clId="Web-{D2A81129-745D-6FAC-12F2-01F19D359F2C}" dt="2023-08-24T15:12:28.496" v="3" actId="20577"/>
        <pc:sldMkLst>
          <pc:docMk/>
          <pc:sldMk cId="572913374" sldId="260"/>
        </pc:sldMkLst>
        <pc:graphicFrameChg chg="modGraphic">
          <ac:chgData name="Bjørg Clementsen" userId="S::bc2801a4@skulin.fo::1fafab0d-0689-4133-8c65-89b6db4307c3" providerId="AD" clId="Web-{D2A81129-745D-6FAC-12F2-01F19D359F2C}" dt="2023-08-24T15:12:28.496" v="3" actId="20577"/>
          <ac:graphicFrameMkLst>
            <pc:docMk/>
            <pc:sldMk cId="572913374" sldId="260"/>
            <ac:graphicFrameMk id="5" creationId="{706F708A-134E-49F4-C778-F5A2236869AE}"/>
          </ac:graphicFrameMkLst>
        </pc:graphicFrameChg>
      </pc:sldChg>
      <pc:sldChg chg="modSp">
        <pc:chgData name="Bjørg Clementsen" userId="S::bc2801a4@skulin.fo::1fafab0d-0689-4133-8c65-89b6db4307c3" providerId="AD" clId="Web-{D2A81129-745D-6FAC-12F2-01F19D359F2C}" dt="2023-08-24T15:21:24.016" v="269" actId="20577"/>
        <pc:sldMkLst>
          <pc:docMk/>
          <pc:sldMk cId="604213853" sldId="263"/>
        </pc:sldMkLst>
        <pc:spChg chg="mod">
          <ac:chgData name="Bjørg Clementsen" userId="S::bc2801a4@skulin.fo::1fafab0d-0689-4133-8c65-89b6db4307c3" providerId="AD" clId="Web-{D2A81129-745D-6FAC-12F2-01F19D359F2C}" dt="2023-08-24T15:21:24.016" v="269" actId="20577"/>
          <ac:spMkLst>
            <pc:docMk/>
            <pc:sldMk cId="604213853" sldId="263"/>
            <ac:spMk id="2" creationId="{76DC6B09-0220-3305-CD96-DB7A9371CA4C}"/>
          </ac:spMkLst>
        </pc:spChg>
        <pc:graphicFrameChg chg="modGraphic">
          <ac:chgData name="Bjørg Clementsen" userId="S::bc2801a4@skulin.fo::1fafab0d-0689-4133-8c65-89b6db4307c3" providerId="AD" clId="Web-{D2A81129-745D-6FAC-12F2-01F19D359F2C}" dt="2023-08-24T15:21:16.891" v="266" actId="20577"/>
          <ac:graphicFrameMkLst>
            <pc:docMk/>
            <pc:sldMk cId="604213853" sldId="263"/>
            <ac:graphicFrameMk id="5" creationId="{5F6D5373-801B-8728-2384-E60A85844A5E}"/>
          </ac:graphicFrameMkLst>
        </pc:graphicFrameChg>
      </pc:sldChg>
      <pc:sldChg chg="modSp">
        <pc:chgData name="Bjørg Clementsen" userId="S::bc2801a4@skulin.fo::1fafab0d-0689-4133-8c65-89b6db4307c3" providerId="AD" clId="Web-{D2A81129-745D-6FAC-12F2-01F19D359F2C}" dt="2023-08-24T15:15:50.910" v="79" actId="20577"/>
        <pc:sldMkLst>
          <pc:docMk/>
          <pc:sldMk cId="3289575076" sldId="266"/>
        </pc:sldMkLst>
        <pc:spChg chg="mod">
          <ac:chgData name="Bjørg Clementsen" userId="S::bc2801a4@skulin.fo::1fafab0d-0689-4133-8c65-89b6db4307c3" providerId="AD" clId="Web-{D2A81129-745D-6FAC-12F2-01F19D359F2C}" dt="2023-08-24T15:14:52.220" v="42" actId="20577"/>
          <ac:spMkLst>
            <pc:docMk/>
            <pc:sldMk cId="3289575076" sldId="266"/>
            <ac:spMk id="2" creationId="{C49A2219-222B-0D13-B7C0-55ABE628E4BE}"/>
          </ac:spMkLst>
        </pc:spChg>
        <pc:graphicFrameChg chg="modGraphic">
          <ac:chgData name="Bjørg Clementsen" userId="S::bc2801a4@skulin.fo::1fafab0d-0689-4133-8c65-89b6db4307c3" providerId="AD" clId="Web-{D2A81129-745D-6FAC-12F2-01F19D359F2C}" dt="2023-08-24T15:15:50.910" v="79" actId="20577"/>
          <ac:graphicFrameMkLst>
            <pc:docMk/>
            <pc:sldMk cId="3289575076" sldId="266"/>
            <ac:graphicFrameMk id="5" creationId="{BA202581-6D02-FC4C-9B52-7F90413F345B}"/>
          </ac:graphicFrameMkLst>
        </pc:graphicFrameChg>
      </pc:sldChg>
      <pc:sldChg chg="modSp">
        <pc:chgData name="Bjørg Clementsen" userId="S::bc2801a4@skulin.fo::1fafab0d-0689-4133-8c65-89b6db4307c3" providerId="AD" clId="Web-{D2A81129-745D-6FAC-12F2-01F19D359F2C}" dt="2023-08-24T15:16:13.082" v="88" actId="20577"/>
        <pc:sldMkLst>
          <pc:docMk/>
          <pc:sldMk cId="771329514" sldId="267"/>
        </pc:sldMkLst>
        <pc:spChg chg="mod">
          <ac:chgData name="Bjørg Clementsen" userId="S::bc2801a4@skulin.fo::1fafab0d-0689-4133-8c65-89b6db4307c3" providerId="AD" clId="Web-{D2A81129-745D-6FAC-12F2-01F19D359F2C}" dt="2023-08-24T15:16:13.082" v="88" actId="20577"/>
          <ac:spMkLst>
            <pc:docMk/>
            <pc:sldMk cId="771329514" sldId="267"/>
            <ac:spMk id="2" creationId="{B12E5D9A-3A03-AEF2-4B68-B0015B4FE5CF}"/>
          </ac:spMkLst>
        </pc:spChg>
      </pc:sldChg>
    </pc:docChg>
  </pc:docChgLst>
  <pc:docChgLst>
    <pc:chgData name="Bjørg Clementsen" userId="S::bc2801a4@skulin.fo::1fafab0d-0689-4133-8c65-89b6db4307c3" providerId="AD" clId="Web-{E7F51A33-B115-55CF-8159-46F7C0C97A0D}"/>
    <pc:docChg chg="modSld">
      <pc:chgData name="Bjørg Clementsen" userId="S::bc2801a4@skulin.fo::1fafab0d-0689-4133-8c65-89b6db4307c3" providerId="AD" clId="Web-{E7F51A33-B115-55CF-8159-46F7C0C97A0D}" dt="2023-08-22T12:58:56.204" v="226"/>
      <pc:docMkLst>
        <pc:docMk/>
      </pc:docMkLst>
      <pc:sldChg chg="modSp">
        <pc:chgData name="Bjørg Clementsen" userId="S::bc2801a4@skulin.fo::1fafab0d-0689-4133-8c65-89b6db4307c3" providerId="AD" clId="Web-{E7F51A33-B115-55CF-8159-46F7C0C97A0D}" dt="2023-08-22T12:53:17.226" v="202" actId="20577"/>
        <pc:sldMkLst>
          <pc:docMk/>
          <pc:sldMk cId="1520498963" sldId="258"/>
        </pc:sldMkLst>
        <pc:graphicFrameChg chg="modGraphic">
          <ac:chgData name="Bjørg Clementsen" userId="S::bc2801a4@skulin.fo::1fafab0d-0689-4133-8c65-89b6db4307c3" providerId="AD" clId="Web-{E7F51A33-B115-55CF-8159-46F7C0C97A0D}" dt="2023-08-22T12:53:17.226" v="202" actId="20577"/>
          <ac:graphicFrameMkLst>
            <pc:docMk/>
            <pc:sldMk cId="1520498963" sldId="258"/>
            <ac:graphicFrameMk id="5" creationId="{277B4607-759B-0DA7-FEA4-62ADF5C54D3E}"/>
          </ac:graphicFrameMkLst>
        </pc:graphicFrameChg>
      </pc:sldChg>
      <pc:sldChg chg="addSp delSp modSp">
        <pc:chgData name="Bjørg Clementsen" userId="S::bc2801a4@skulin.fo::1fafab0d-0689-4133-8c65-89b6db4307c3" providerId="AD" clId="Web-{E7F51A33-B115-55CF-8159-46F7C0C97A0D}" dt="2023-08-22T12:58:56.204" v="226"/>
        <pc:sldMkLst>
          <pc:docMk/>
          <pc:sldMk cId="572913374" sldId="260"/>
        </pc:sldMkLst>
        <pc:spChg chg="add del mod">
          <ac:chgData name="Bjørg Clementsen" userId="S::bc2801a4@skulin.fo::1fafab0d-0689-4133-8c65-89b6db4307c3" providerId="AD" clId="Web-{E7F51A33-B115-55CF-8159-46F7C0C97A0D}" dt="2023-08-22T12:58:44.876" v="224"/>
          <ac:spMkLst>
            <pc:docMk/>
            <pc:sldMk cId="572913374" sldId="260"/>
            <ac:spMk id="173" creationId="{AEA1E2DC-237D-338E-A7BE-B47036302F34}"/>
          </ac:spMkLst>
        </pc:spChg>
        <pc:spChg chg="add del mod">
          <ac:chgData name="Bjørg Clementsen" userId="S::bc2801a4@skulin.fo::1fafab0d-0689-4133-8c65-89b6db4307c3" providerId="AD" clId="Web-{E7F51A33-B115-55CF-8159-46F7C0C97A0D}" dt="2023-08-22T12:58:56.204" v="226"/>
          <ac:spMkLst>
            <pc:docMk/>
            <pc:sldMk cId="572913374" sldId="260"/>
            <ac:spMk id="238" creationId="{79540D34-0342-3EEA-5830-14D9196F2B66}"/>
          </ac:spMkLst>
        </pc:spChg>
        <pc:graphicFrameChg chg="add del modGraphic">
          <ac:chgData name="Bjørg Clementsen" userId="S::bc2801a4@skulin.fo::1fafab0d-0689-4133-8c65-89b6db4307c3" providerId="AD" clId="Web-{E7F51A33-B115-55CF-8159-46F7C0C97A0D}" dt="2023-08-22T12:58:56.204" v="226"/>
          <ac:graphicFrameMkLst>
            <pc:docMk/>
            <pc:sldMk cId="572913374" sldId="260"/>
            <ac:graphicFrameMk id="5" creationId="{706F708A-134E-49F4-C778-F5A2236869AE}"/>
          </ac:graphicFrameMkLst>
        </pc:graphicFrameChg>
      </pc:sldChg>
    </pc:docChg>
  </pc:docChgLst>
  <pc:docChgLst>
    <pc:chgData name="Bjørg Clementsen" userId="S::bc2801a4@skulin.fo::1fafab0d-0689-4133-8c65-89b6db4307c3" providerId="AD" clId="Web-{D2867F5D-5DF5-5E50-7CEE-8576E21B7164}"/>
    <pc:docChg chg="modSld">
      <pc:chgData name="Bjørg Clementsen" userId="S::bc2801a4@skulin.fo::1fafab0d-0689-4133-8c65-89b6db4307c3" providerId="AD" clId="Web-{D2867F5D-5DF5-5E50-7CEE-8576E21B7164}" dt="2024-08-28T09:03:45.464" v="37" actId="20577"/>
      <pc:docMkLst>
        <pc:docMk/>
      </pc:docMkLst>
      <pc:sldChg chg="modSp">
        <pc:chgData name="Bjørg Clementsen" userId="S::bc2801a4@skulin.fo::1fafab0d-0689-4133-8c65-89b6db4307c3" providerId="AD" clId="Web-{D2867F5D-5DF5-5E50-7CEE-8576E21B7164}" dt="2024-08-28T09:03:45.464" v="37" actId="20577"/>
        <pc:sldMkLst>
          <pc:docMk/>
          <pc:sldMk cId="1520498963" sldId="258"/>
        </pc:sldMkLst>
        <pc:graphicFrameChg chg="modGraphic">
          <ac:chgData name="Bjørg Clementsen" userId="S::bc2801a4@skulin.fo::1fafab0d-0689-4133-8c65-89b6db4307c3" providerId="AD" clId="Web-{D2867F5D-5DF5-5E50-7CEE-8576E21B7164}" dt="2024-08-28T09:03:45.464" v="37" actId="20577"/>
          <ac:graphicFrameMkLst>
            <pc:docMk/>
            <pc:sldMk cId="1520498963" sldId="258"/>
            <ac:graphicFrameMk id="5" creationId="{277B4607-759B-0DA7-FEA4-62ADF5C54D3E}"/>
          </ac:graphicFrameMkLst>
        </pc:graphicFrameChg>
      </pc:sldChg>
    </pc:docChg>
  </pc:docChgLst>
  <pc:docChgLst>
    <pc:chgData name="Bjørg Clementsen" userId="1fafab0d-0689-4133-8c65-89b6db4307c3" providerId="ADAL" clId="{5451566D-62EB-4DBB-A95A-05041E4B7182}"/>
    <pc:docChg chg="custSel addSld delSld modSld sldOrd">
      <pc:chgData name="Bjørg Clementsen" userId="1fafab0d-0689-4133-8c65-89b6db4307c3" providerId="ADAL" clId="{5451566D-62EB-4DBB-A95A-05041E4B7182}" dt="2023-08-22T13:22:29.076" v="855" actId="20577"/>
      <pc:docMkLst>
        <pc:docMk/>
      </pc:docMkLst>
      <pc:sldChg chg="modSp">
        <pc:chgData name="Bjørg Clementsen" userId="1fafab0d-0689-4133-8c65-89b6db4307c3" providerId="ADAL" clId="{5451566D-62EB-4DBB-A95A-05041E4B7182}" dt="2023-08-22T13:20:15.949" v="813" actId="20577"/>
        <pc:sldMkLst>
          <pc:docMk/>
          <pc:sldMk cId="3178650668" sldId="259"/>
        </pc:sldMkLst>
        <pc:graphicFrameChg chg="mod">
          <ac:chgData name="Bjørg Clementsen" userId="1fafab0d-0689-4133-8c65-89b6db4307c3" providerId="ADAL" clId="{5451566D-62EB-4DBB-A95A-05041E4B7182}" dt="2023-08-22T13:20:15.949" v="813" actId="20577"/>
          <ac:graphicFrameMkLst>
            <pc:docMk/>
            <pc:sldMk cId="3178650668" sldId="259"/>
            <ac:graphicFrameMk id="28" creationId="{A6690F7C-5710-7B62-7D61-427AE7F609AD}"/>
          </ac:graphicFrameMkLst>
        </pc:graphicFrameChg>
      </pc:sldChg>
      <pc:sldChg chg="modSp">
        <pc:chgData name="Bjørg Clementsen" userId="1fafab0d-0689-4133-8c65-89b6db4307c3" providerId="ADAL" clId="{5451566D-62EB-4DBB-A95A-05041E4B7182}" dt="2023-08-22T13:22:29.076" v="855" actId="20577"/>
        <pc:sldMkLst>
          <pc:docMk/>
          <pc:sldMk cId="572913374" sldId="260"/>
        </pc:sldMkLst>
        <pc:graphicFrameChg chg="mod">
          <ac:chgData name="Bjørg Clementsen" userId="1fafab0d-0689-4133-8c65-89b6db4307c3" providerId="ADAL" clId="{5451566D-62EB-4DBB-A95A-05041E4B7182}" dt="2023-08-22T13:22:29.076" v="855" actId="20577"/>
          <ac:graphicFrameMkLst>
            <pc:docMk/>
            <pc:sldMk cId="572913374" sldId="260"/>
            <ac:graphicFrameMk id="5" creationId="{706F708A-134E-49F4-C778-F5A2236869AE}"/>
          </ac:graphicFrameMkLst>
        </pc:graphicFrameChg>
      </pc:sldChg>
      <pc:sldChg chg="modSp ord">
        <pc:chgData name="Bjørg Clementsen" userId="1fafab0d-0689-4133-8c65-89b6db4307c3" providerId="ADAL" clId="{5451566D-62EB-4DBB-A95A-05041E4B7182}" dt="2023-08-22T13:13:59.101" v="359"/>
        <pc:sldMkLst>
          <pc:docMk/>
          <pc:sldMk cId="663070736" sldId="262"/>
        </pc:sldMkLst>
        <pc:graphicFrameChg chg="mod">
          <ac:chgData name="Bjørg Clementsen" userId="1fafab0d-0689-4133-8c65-89b6db4307c3" providerId="ADAL" clId="{5451566D-62EB-4DBB-A95A-05041E4B7182}" dt="2023-08-22T13:08:32.402" v="269" actId="20577"/>
          <ac:graphicFrameMkLst>
            <pc:docMk/>
            <pc:sldMk cId="663070736" sldId="262"/>
            <ac:graphicFrameMk id="5" creationId="{0839EE41-7780-F9AF-F223-58633A76EE60}"/>
          </ac:graphicFrameMkLst>
        </pc:graphicFrameChg>
      </pc:sldChg>
      <pc:sldChg chg="modSp">
        <pc:chgData name="Bjørg Clementsen" userId="1fafab0d-0689-4133-8c65-89b6db4307c3" providerId="ADAL" clId="{5451566D-62EB-4DBB-A95A-05041E4B7182}" dt="2023-08-22T13:11:58.037" v="353" actId="20577"/>
        <pc:sldMkLst>
          <pc:docMk/>
          <pc:sldMk cId="604213853" sldId="263"/>
        </pc:sldMkLst>
        <pc:graphicFrameChg chg="mod">
          <ac:chgData name="Bjørg Clementsen" userId="1fafab0d-0689-4133-8c65-89b6db4307c3" providerId="ADAL" clId="{5451566D-62EB-4DBB-A95A-05041E4B7182}" dt="2023-08-22T13:11:58.037" v="353" actId="20577"/>
          <ac:graphicFrameMkLst>
            <pc:docMk/>
            <pc:sldMk cId="604213853" sldId="263"/>
            <ac:graphicFrameMk id="5" creationId="{5F6D5373-801B-8728-2384-E60A85844A5E}"/>
          </ac:graphicFrameMkLst>
        </pc:graphicFrameChg>
      </pc:sldChg>
      <pc:sldChg chg="modSp ord">
        <pc:chgData name="Bjørg Clementsen" userId="1fafab0d-0689-4133-8c65-89b6db4307c3" providerId="ADAL" clId="{5451566D-62EB-4DBB-A95A-05041E4B7182}" dt="2023-08-22T13:14:06.486" v="361"/>
        <pc:sldMkLst>
          <pc:docMk/>
          <pc:sldMk cId="577097989" sldId="264"/>
        </pc:sldMkLst>
        <pc:graphicFrameChg chg="mod">
          <ac:chgData name="Bjørg Clementsen" userId="1fafab0d-0689-4133-8c65-89b6db4307c3" providerId="ADAL" clId="{5451566D-62EB-4DBB-A95A-05041E4B7182}" dt="2023-08-22T13:05:41.651" v="255" actId="20577"/>
          <ac:graphicFrameMkLst>
            <pc:docMk/>
            <pc:sldMk cId="577097989" sldId="264"/>
            <ac:graphicFrameMk id="5" creationId="{DD44B71F-0372-4098-0969-47DA833884D8}"/>
          </ac:graphicFrameMkLst>
        </pc:graphicFrameChg>
      </pc:sldChg>
      <pc:sldChg chg="del">
        <pc:chgData name="Bjørg Clementsen" userId="1fafab0d-0689-4133-8c65-89b6db4307c3" providerId="ADAL" clId="{5451566D-62EB-4DBB-A95A-05041E4B7182}" dt="2023-08-22T13:20:07.341" v="812" actId="2696"/>
        <pc:sldMkLst>
          <pc:docMk/>
          <pc:sldMk cId="2536725619" sldId="265"/>
        </pc:sldMkLst>
      </pc:sldChg>
      <pc:sldChg chg="ord">
        <pc:chgData name="Bjørg Clementsen" userId="1fafab0d-0689-4133-8c65-89b6db4307c3" providerId="ADAL" clId="{5451566D-62EB-4DBB-A95A-05041E4B7182}" dt="2023-08-22T13:13:48.714" v="357"/>
        <pc:sldMkLst>
          <pc:docMk/>
          <pc:sldMk cId="3289575076" sldId="266"/>
        </pc:sldMkLst>
      </pc:sldChg>
      <pc:sldChg chg="ord">
        <pc:chgData name="Bjørg Clementsen" userId="1fafab0d-0689-4133-8c65-89b6db4307c3" providerId="ADAL" clId="{5451566D-62EB-4DBB-A95A-05041E4B7182}" dt="2023-08-22T13:13:46.371" v="355"/>
        <pc:sldMkLst>
          <pc:docMk/>
          <pc:sldMk cId="771329514" sldId="267"/>
        </pc:sldMkLst>
      </pc:sldChg>
      <pc:sldChg chg="addSp modSp new mod modClrScheme chgLayout">
        <pc:chgData name="Bjørg Clementsen" userId="1fafab0d-0689-4133-8c65-89b6db4307c3" providerId="ADAL" clId="{5451566D-62EB-4DBB-A95A-05041E4B7182}" dt="2023-08-22T13:22:12.339" v="854" actId="20577"/>
        <pc:sldMkLst>
          <pc:docMk/>
          <pc:sldMk cId="2221473152" sldId="268"/>
        </pc:sldMkLst>
        <pc:spChg chg="mod ord">
          <ac:chgData name="Bjørg Clementsen" userId="1fafab0d-0689-4133-8c65-89b6db4307c3" providerId="ADAL" clId="{5451566D-62EB-4DBB-A95A-05041E4B7182}" dt="2023-08-22T13:18:19.668" v="603" actId="700"/>
          <ac:spMkLst>
            <pc:docMk/>
            <pc:sldMk cId="2221473152" sldId="268"/>
            <ac:spMk id="2" creationId="{74F12613-4429-032C-114B-229122BD0735}"/>
          </ac:spMkLst>
        </pc:spChg>
        <pc:spChg chg="mod ord">
          <ac:chgData name="Bjørg Clementsen" userId="1fafab0d-0689-4133-8c65-89b6db4307c3" providerId="ADAL" clId="{5451566D-62EB-4DBB-A95A-05041E4B7182}" dt="2023-08-22T13:19:01.346" v="705" actId="20577"/>
          <ac:spMkLst>
            <pc:docMk/>
            <pc:sldMk cId="2221473152" sldId="268"/>
            <ac:spMk id="3" creationId="{16C69631-3BFF-9EB0-13F9-BA5844FA2118}"/>
          </ac:spMkLst>
        </pc:spChg>
        <pc:spChg chg="mod ord">
          <ac:chgData name="Bjørg Clementsen" userId="1fafab0d-0689-4133-8c65-89b6db4307c3" providerId="ADAL" clId="{5451566D-62EB-4DBB-A95A-05041E4B7182}" dt="2023-08-22T13:18:53.478" v="684" actId="404"/>
          <ac:spMkLst>
            <pc:docMk/>
            <pc:sldMk cId="2221473152" sldId="268"/>
            <ac:spMk id="4" creationId="{6E6C46D0-1094-7D0A-F783-CA722A92F7B9}"/>
          </ac:spMkLst>
        </pc:spChg>
        <pc:spChg chg="add mod ord">
          <ac:chgData name="Bjørg Clementsen" userId="1fafab0d-0689-4133-8c65-89b6db4307c3" providerId="ADAL" clId="{5451566D-62EB-4DBB-A95A-05041E4B7182}" dt="2023-08-22T13:18:41.697" v="678" actId="20577"/>
          <ac:spMkLst>
            <pc:docMk/>
            <pc:sldMk cId="2221473152" sldId="268"/>
            <ac:spMk id="5" creationId="{55BD7D1A-95F8-3647-468F-DC083982AB21}"/>
          </ac:spMkLst>
        </pc:spChg>
        <pc:spChg chg="add mod ord">
          <ac:chgData name="Bjørg Clementsen" userId="1fafab0d-0689-4133-8c65-89b6db4307c3" providerId="ADAL" clId="{5451566D-62EB-4DBB-A95A-05041E4B7182}" dt="2023-08-22T13:22:12.339" v="854" actId="20577"/>
          <ac:spMkLst>
            <pc:docMk/>
            <pc:sldMk cId="2221473152" sldId="268"/>
            <ac:spMk id="6" creationId="{0655CBF8-6D2B-A925-EE9E-4A1358E27EF7}"/>
          </ac:spMkLst>
        </pc:spChg>
      </pc:sldChg>
    </pc:docChg>
  </pc:docChgLst>
  <pc:docChgLst>
    <pc:chgData name="Bjørg Clementsen" userId="S::bc2801a4@skulin.fo::1fafab0d-0689-4133-8c65-89b6db4307c3" providerId="AD" clId="Web-{A40DC94A-43D4-2476-B448-5045DCCF44C0}"/>
    <pc:docChg chg="modSld">
      <pc:chgData name="Bjørg Clementsen" userId="S::bc2801a4@skulin.fo::1fafab0d-0689-4133-8c65-89b6db4307c3" providerId="AD" clId="Web-{A40DC94A-43D4-2476-B448-5045DCCF44C0}" dt="2024-08-20T14:23:55.918" v="575" actId="20577"/>
      <pc:docMkLst>
        <pc:docMk/>
      </pc:docMkLst>
      <pc:sldChg chg="modSp">
        <pc:chgData name="Bjørg Clementsen" userId="S::bc2801a4@skulin.fo::1fafab0d-0689-4133-8c65-89b6db4307c3" providerId="AD" clId="Web-{A40DC94A-43D4-2476-B448-5045DCCF44C0}" dt="2024-08-20T13:54:12.098" v="77" actId="20577"/>
        <pc:sldMkLst>
          <pc:docMk/>
          <pc:sldMk cId="1520498963" sldId="258"/>
        </pc:sldMkLst>
        <pc:graphicFrameChg chg="modGraphic">
          <ac:chgData name="Bjørg Clementsen" userId="S::bc2801a4@skulin.fo::1fafab0d-0689-4133-8c65-89b6db4307c3" providerId="AD" clId="Web-{A40DC94A-43D4-2476-B448-5045DCCF44C0}" dt="2024-08-20T13:54:12.098" v="77" actId="20577"/>
          <ac:graphicFrameMkLst>
            <pc:docMk/>
            <pc:sldMk cId="1520498963" sldId="258"/>
            <ac:graphicFrameMk id="5" creationId="{277B4607-759B-0DA7-FEA4-62ADF5C54D3E}"/>
          </ac:graphicFrameMkLst>
        </pc:graphicFrameChg>
      </pc:sldChg>
      <pc:sldChg chg="addSp delSp modSp">
        <pc:chgData name="Bjørg Clementsen" userId="S::bc2801a4@skulin.fo::1fafab0d-0689-4133-8c65-89b6db4307c3" providerId="AD" clId="Web-{A40DC94A-43D4-2476-B448-5045DCCF44C0}" dt="2024-08-20T14:11:16.855" v="366"/>
        <pc:sldMkLst>
          <pc:docMk/>
          <pc:sldMk cId="3178650668" sldId="259"/>
        </pc:sldMkLst>
        <pc:spChg chg="mod">
          <ac:chgData name="Bjørg Clementsen" userId="S::bc2801a4@skulin.fo::1fafab0d-0689-4133-8c65-89b6db4307c3" providerId="AD" clId="Web-{A40DC94A-43D4-2476-B448-5045DCCF44C0}" dt="2024-08-20T14:10:39.245" v="355" actId="20577"/>
          <ac:spMkLst>
            <pc:docMk/>
            <pc:sldMk cId="3178650668" sldId="259"/>
            <ac:spMk id="2" creationId="{755A4289-9AE2-6FB8-2552-123873CA9430}"/>
          </ac:spMkLst>
        </pc:spChg>
        <pc:spChg chg="add del mod">
          <ac:chgData name="Bjørg Clementsen" userId="S::bc2801a4@skulin.fo::1fafab0d-0689-4133-8c65-89b6db4307c3" providerId="AD" clId="Web-{A40DC94A-43D4-2476-B448-5045DCCF44C0}" dt="2024-08-20T14:11:04.073" v="364"/>
          <ac:spMkLst>
            <pc:docMk/>
            <pc:sldMk cId="3178650668" sldId="259"/>
            <ac:spMk id="160" creationId="{C1DD626E-49F6-3514-63E3-62DC08C9505F}"/>
          </ac:spMkLst>
        </pc:spChg>
        <pc:spChg chg="add del mod">
          <ac:chgData name="Bjørg Clementsen" userId="S::bc2801a4@skulin.fo::1fafab0d-0689-4133-8c65-89b6db4307c3" providerId="AD" clId="Web-{A40DC94A-43D4-2476-B448-5045DCCF44C0}" dt="2024-08-20T14:11:16.855" v="366"/>
          <ac:spMkLst>
            <pc:docMk/>
            <pc:sldMk cId="3178650668" sldId="259"/>
            <ac:spMk id="170" creationId="{6EB429CF-674E-7AAB-7360-D27AD8FB377E}"/>
          </ac:spMkLst>
        </pc:spChg>
        <pc:graphicFrameChg chg="add del modGraphic">
          <ac:chgData name="Bjørg Clementsen" userId="S::bc2801a4@skulin.fo::1fafab0d-0689-4133-8c65-89b6db4307c3" providerId="AD" clId="Web-{A40DC94A-43D4-2476-B448-5045DCCF44C0}" dt="2024-08-20T14:11:16.855" v="366"/>
          <ac:graphicFrameMkLst>
            <pc:docMk/>
            <pc:sldMk cId="3178650668" sldId="259"/>
            <ac:graphicFrameMk id="28" creationId="{A6690F7C-5710-7B62-7D61-427AE7F609AD}"/>
          </ac:graphicFrameMkLst>
        </pc:graphicFrameChg>
      </pc:sldChg>
      <pc:sldChg chg="modSp">
        <pc:chgData name="Bjørg Clementsen" userId="S::bc2801a4@skulin.fo::1fafab0d-0689-4133-8c65-89b6db4307c3" providerId="AD" clId="Web-{A40DC94A-43D4-2476-B448-5045DCCF44C0}" dt="2024-08-20T14:02:30.171" v="242" actId="20577"/>
        <pc:sldMkLst>
          <pc:docMk/>
          <pc:sldMk cId="572913374" sldId="260"/>
        </pc:sldMkLst>
        <pc:graphicFrameChg chg="modGraphic">
          <ac:chgData name="Bjørg Clementsen" userId="S::bc2801a4@skulin.fo::1fafab0d-0689-4133-8c65-89b6db4307c3" providerId="AD" clId="Web-{A40DC94A-43D4-2476-B448-5045DCCF44C0}" dt="2024-08-20T14:02:30.171" v="242" actId="20577"/>
          <ac:graphicFrameMkLst>
            <pc:docMk/>
            <pc:sldMk cId="572913374" sldId="260"/>
            <ac:graphicFrameMk id="5" creationId="{706F708A-134E-49F4-C778-F5A2236869AE}"/>
          </ac:graphicFrameMkLst>
        </pc:graphicFrameChg>
      </pc:sldChg>
      <pc:sldChg chg="modSp">
        <pc:chgData name="Bjørg Clementsen" userId="S::bc2801a4@skulin.fo::1fafab0d-0689-4133-8c65-89b6db4307c3" providerId="AD" clId="Web-{A40DC94A-43D4-2476-B448-5045DCCF44C0}" dt="2024-08-20T14:16:27.033" v="510" actId="20577"/>
        <pc:sldMkLst>
          <pc:docMk/>
          <pc:sldMk cId="663070736" sldId="262"/>
        </pc:sldMkLst>
        <pc:graphicFrameChg chg="modGraphic">
          <ac:chgData name="Bjørg Clementsen" userId="S::bc2801a4@skulin.fo::1fafab0d-0689-4133-8c65-89b6db4307c3" providerId="AD" clId="Web-{A40DC94A-43D4-2476-B448-5045DCCF44C0}" dt="2024-08-20T14:16:27.033" v="510" actId="20577"/>
          <ac:graphicFrameMkLst>
            <pc:docMk/>
            <pc:sldMk cId="663070736" sldId="262"/>
            <ac:graphicFrameMk id="5" creationId="{0839EE41-7780-F9AF-F223-58633A76EE60}"/>
          </ac:graphicFrameMkLst>
        </pc:graphicFrameChg>
      </pc:sldChg>
      <pc:sldChg chg="modSp">
        <pc:chgData name="Bjørg Clementsen" userId="S::bc2801a4@skulin.fo::1fafab0d-0689-4133-8c65-89b6db4307c3" providerId="AD" clId="Web-{A40DC94A-43D4-2476-B448-5045DCCF44C0}" dt="2024-08-20T14:23:55.918" v="575" actId="20577"/>
        <pc:sldMkLst>
          <pc:docMk/>
          <pc:sldMk cId="604213853" sldId="263"/>
        </pc:sldMkLst>
        <pc:graphicFrameChg chg="modGraphic">
          <ac:chgData name="Bjørg Clementsen" userId="S::bc2801a4@skulin.fo::1fafab0d-0689-4133-8c65-89b6db4307c3" providerId="AD" clId="Web-{A40DC94A-43D4-2476-B448-5045DCCF44C0}" dt="2024-08-20T14:23:55.918" v="575" actId="20577"/>
          <ac:graphicFrameMkLst>
            <pc:docMk/>
            <pc:sldMk cId="604213853" sldId="263"/>
            <ac:graphicFrameMk id="5" creationId="{5F6D5373-801B-8728-2384-E60A85844A5E}"/>
          </ac:graphicFrameMkLst>
        </pc:graphicFrameChg>
      </pc:sldChg>
      <pc:sldChg chg="modSp">
        <pc:chgData name="Bjørg Clementsen" userId="S::bc2801a4@skulin.fo::1fafab0d-0689-4133-8c65-89b6db4307c3" providerId="AD" clId="Web-{A40DC94A-43D4-2476-B448-5045DCCF44C0}" dt="2024-08-20T14:14:17.046" v="442" actId="20577"/>
        <pc:sldMkLst>
          <pc:docMk/>
          <pc:sldMk cId="577097989" sldId="264"/>
        </pc:sldMkLst>
        <pc:graphicFrameChg chg="modGraphic">
          <ac:chgData name="Bjørg Clementsen" userId="S::bc2801a4@skulin.fo::1fafab0d-0689-4133-8c65-89b6db4307c3" providerId="AD" clId="Web-{A40DC94A-43D4-2476-B448-5045DCCF44C0}" dt="2024-08-20T14:14:17.046" v="442" actId="20577"/>
          <ac:graphicFrameMkLst>
            <pc:docMk/>
            <pc:sldMk cId="577097989" sldId="264"/>
            <ac:graphicFrameMk id="5" creationId="{DD44B71F-0372-4098-0969-47DA833884D8}"/>
          </ac:graphicFrameMkLst>
        </pc:graphicFrameChg>
      </pc:sldChg>
      <pc:sldChg chg="modSp">
        <pc:chgData name="Bjørg Clementsen" userId="S::bc2801a4@skulin.fo::1fafab0d-0689-4133-8c65-89b6db4307c3" providerId="AD" clId="Web-{A40DC94A-43D4-2476-B448-5045DCCF44C0}" dt="2024-08-20T14:18:20.129" v="547" actId="20577"/>
        <pc:sldMkLst>
          <pc:docMk/>
          <pc:sldMk cId="3289575076" sldId="266"/>
        </pc:sldMkLst>
        <pc:graphicFrameChg chg="modGraphic">
          <ac:chgData name="Bjørg Clementsen" userId="S::bc2801a4@skulin.fo::1fafab0d-0689-4133-8c65-89b6db4307c3" providerId="AD" clId="Web-{A40DC94A-43D4-2476-B448-5045DCCF44C0}" dt="2024-08-20T14:18:20.129" v="547" actId="20577"/>
          <ac:graphicFrameMkLst>
            <pc:docMk/>
            <pc:sldMk cId="3289575076" sldId="266"/>
            <ac:graphicFrameMk id="5" creationId="{BA202581-6D02-FC4C-9B52-7F90413F345B}"/>
          </ac:graphicFrameMkLst>
        </pc:graphicFrameChg>
      </pc:sldChg>
      <pc:sldChg chg="modSp">
        <pc:chgData name="Bjørg Clementsen" userId="S::bc2801a4@skulin.fo::1fafab0d-0689-4133-8c65-89b6db4307c3" providerId="AD" clId="Web-{A40DC94A-43D4-2476-B448-5045DCCF44C0}" dt="2024-08-20T14:18:59.177" v="563" actId="20577"/>
        <pc:sldMkLst>
          <pc:docMk/>
          <pc:sldMk cId="771329514" sldId="267"/>
        </pc:sldMkLst>
        <pc:spChg chg="mod">
          <ac:chgData name="Bjørg Clementsen" userId="S::bc2801a4@skulin.fo::1fafab0d-0689-4133-8c65-89b6db4307c3" providerId="AD" clId="Web-{A40DC94A-43D4-2476-B448-5045DCCF44C0}" dt="2024-08-20T14:18:59.177" v="563" actId="20577"/>
          <ac:spMkLst>
            <pc:docMk/>
            <pc:sldMk cId="771329514" sldId="267"/>
            <ac:spMk id="2" creationId="{B12E5D9A-3A03-AEF2-4B68-B0015B4FE5CF}"/>
          </ac:spMkLst>
        </pc:spChg>
      </pc:sldChg>
      <pc:sldChg chg="modSp">
        <pc:chgData name="Bjørg Clementsen" userId="S::bc2801a4@skulin.fo::1fafab0d-0689-4133-8c65-89b6db4307c3" providerId="AD" clId="Web-{A40DC94A-43D4-2476-B448-5045DCCF44C0}" dt="2024-08-20T14:06:54.693" v="331" actId="20577"/>
        <pc:sldMkLst>
          <pc:docMk/>
          <pc:sldMk cId="2221473152" sldId="268"/>
        </pc:sldMkLst>
        <pc:spChg chg="mod">
          <ac:chgData name="Bjørg Clementsen" userId="S::bc2801a4@skulin.fo::1fafab0d-0689-4133-8c65-89b6db4307c3" providerId="AD" clId="Web-{A40DC94A-43D4-2476-B448-5045DCCF44C0}" dt="2024-08-20T14:05:48.660" v="320" actId="20577"/>
          <ac:spMkLst>
            <pc:docMk/>
            <pc:sldMk cId="2221473152" sldId="268"/>
            <ac:spMk id="3" creationId="{16C69631-3BFF-9EB0-13F9-BA5844FA2118}"/>
          </ac:spMkLst>
        </pc:spChg>
        <pc:spChg chg="mod">
          <ac:chgData name="Bjørg Clementsen" userId="S::bc2801a4@skulin.fo::1fafab0d-0689-4133-8c65-89b6db4307c3" providerId="AD" clId="Web-{A40DC94A-43D4-2476-B448-5045DCCF44C0}" dt="2024-08-20T14:03:27.595" v="272" actId="20577"/>
          <ac:spMkLst>
            <pc:docMk/>
            <pc:sldMk cId="2221473152" sldId="268"/>
            <ac:spMk id="4" creationId="{6E6C46D0-1094-7D0A-F783-CA722A92F7B9}"/>
          </ac:spMkLst>
        </pc:spChg>
        <pc:spChg chg="mod">
          <ac:chgData name="Bjørg Clementsen" userId="S::bc2801a4@skulin.fo::1fafab0d-0689-4133-8c65-89b6db4307c3" providerId="AD" clId="Web-{A40DC94A-43D4-2476-B448-5045DCCF44C0}" dt="2024-08-20T14:06:54.693" v="331" actId="20577"/>
          <ac:spMkLst>
            <pc:docMk/>
            <pc:sldMk cId="2221473152" sldId="268"/>
            <ac:spMk id="6" creationId="{0655CBF8-6D2B-A925-EE9E-4A1358E27EF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A24F67-3646-4608-943C-06D8E66EF2FE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D140C20-1804-4C4A-95A6-D4B3FF58C1B6}">
      <dgm:prSet/>
      <dgm:spPr/>
      <dgm:t>
        <a:bodyPr/>
        <a:lstStyle/>
        <a:p>
          <a:pPr rtl="0"/>
          <a:r>
            <a:rPr lang="da-DK" baseline="0" dirty="0" err="1">
              <a:latin typeface="Bembo"/>
            </a:rPr>
            <a:t>Ein</a:t>
          </a:r>
          <a:r>
            <a:rPr lang="da-DK" baseline="0" dirty="0">
              <a:latin typeface="Bembo"/>
            </a:rPr>
            <a:t> lærari ella </a:t>
          </a:r>
          <a:r>
            <a:rPr lang="da-DK" baseline="0" dirty="0"/>
            <a:t>námfrøðingurin </a:t>
          </a:r>
          <a:r>
            <a:rPr lang="da-DK" baseline="0" dirty="0" err="1"/>
            <a:t>møta</a:t>
          </a:r>
          <a:r>
            <a:rPr lang="da-DK" baseline="0" dirty="0"/>
            <a:t> </a:t>
          </a:r>
          <a:r>
            <a:rPr lang="da-DK" baseline="0" dirty="0" err="1"/>
            <a:t>kl</a:t>
          </a:r>
          <a:r>
            <a:rPr lang="da-DK" baseline="0" dirty="0"/>
            <a:t>:</a:t>
          </a:r>
          <a:r>
            <a:rPr lang="da-DK" baseline="0" dirty="0">
              <a:latin typeface="Bembo"/>
            </a:rPr>
            <a:t> 7.45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Teachers </a:t>
          </a:r>
          <a:r>
            <a:rPr lang="da-DK" i="1" dirty="0" err="1">
              <a:latin typeface="Bembo"/>
            </a:rPr>
            <a:t>will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meet</a:t>
          </a:r>
          <a:r>
            <a:rPr lang="da-DK" i="1" dirty="0">
              <a:latin typeface="Bembo"/>
            </a:rPr>
            <a:t> at 7.45 am</a:t>
          </a:r>
          <a:endParaRPr lang="en-US" i="1" dirty="0"/>
        </a:p>
      </dgm:t>
    </dgm:pt>
    <dgm:pt modelId="{0B8C2829-C55F-46EC-B0C2-04DB555E4B82}" type="parTrans" cxnId="{ACC7CCFA-24A2-4342-94C0-1F14A93AA7BE}">
      <dgm:prSet/>
      <dgm:spPr/>
      <dgm:t>
        <a:bodyPr/>
        <a:lstStyle/>
        <a:p>
          <a:endParaRPr lang="en-US"/>
        </a:p>
      </dgm:t>
    </dgm:pt>
    <dgm:pt modelId="{35412B20-C7C4-40F2-905E-FB56105F089F}" type="sibTrans" cxnId="{ACC7CCFA-24A2-4342-94C0-1F14A93AA7BE}">
      <dgm:prSet/>
      <dgm:spPr/>
      <dgm:t>
        <a:bodyPr/>
        <a:lstStyle/>
        <a:p>
          <a:endParaRPr lang="en-US"/>
        </a:p>
      </dgm:t>
    </dgm:pt>
    <dgm:pt modelId="{ECA0B6F7-4521-42DC-89EE-AA8A682B2CBC}">
      <dgm:prSet/>
      <dgm:spPr/>
      <dgm:t>
        <a:bodyPr/>
        <a:lstStyle/>
        <a:p>
          <a:pPr rtl="0"/>
          <a:r>
            <a:rPr lang="da-DK" b="0" baseline="0" dirty="0" err="1">
              <a:latin typeface="Bembo"/>
            </a:rPr>
            <a:t>Skúlin</a:t>
          </a:r>
          <a:r>
            <a:rPr lang="da-DK" b="0" baseline="0" dirty="0">
              <a:latin typeface="Bembo"/>
            </a:rPr>
            <a:t> </a:t>
          </a:r>
          <a:r>
            <a:rPr lang="da-DK" b="0" baseline="0" dirty="0" err="1">
              <a:latin typeface="Bembo"/>
            </a:rPr>
            <a:t>letur</a:t>
          </a:r>
          <a:r>
            <a:rPr lang="da-DK" b="0" baseline="0" dirty="0">
              <a:latin typeface="Bembo"/>
            </a:rPr>
            <a:t> </a:t>
          </a:r>
          <a:r>
            <a:rPr lang="da-DK" b="0" baseline="0" dirty="0" err="1">
              <a:latin typeface="Bembo"/>
            </a:rPr>
            <a:t>upp</a:t>
          </a:r>
          <a:r>
            <a:rPr lang="da-DK" b="0" baseline="0" dirty="0">
              <a:latin typeface="Bembo"/>
            </a:rPr>
            <a:t> kl.7.30 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the school </a:t>
          </a:r>
          <a:r>
            <a:rPr lang="da-DK" i="1" dirty="0" err="1">
              <a:latin typeface="Bembo"/>
            </a:rPr>
            <a:t>opens</a:t>
          </a:r>
          <a:r>
            <a:rPr lang="da-DK" i="1" dirty="0">
              <a:latin typeface="Bembo"/>
            </a:rPr>
            <a:t> at 7.30</a:t>
          </a:r>
        </a:p>
      </dgm:t>
    </dgm:pt>
    <dgm:pt modelId="{EFCD1685-97E2-4AD3-8D25-C3D495A49919}" type="parTrans" cxnId="{A98AA836-1882-4BFC-8FEE-086ED2E21A4D}">
      <dgm:prSet/>
      <dgm:spPr/>
      <dgm:t>
        <a:bodyPr/>
        <a:lstStyle/>
        <a:p>
          <a:endParaRPr lang="en-US"/>
        </a:p>
      </dgm:t>
    </dgm:pt>
    <dgm:pt modelId="{9FAA7767-9636-4F28-8366-7785A422842A}" type="sibTrans" cxnId="{A98AA836-1882-4BFC-8FEE-086ED2E21A4D}">
      <dgm:prSet/>
      <dgm:spPr/>
      <dgm:t>
        <a:bodyPr/>
        <a:lstStyle/>
        <a:p>
          <a:endParaRPr lang="en-US"/>
        </a:p>
      </dgm:t>
    </dgm:pt>
    <dgm:pt modelId="{8763DED6-AE53-4DAD-AF5D-66BB63175E9A}">
      <dgm:prSet/>
      <dgm:spPr/>
      <dgm:t>
        <a:bodyPr/>
        <a:lstStyle/>
        <a:p>
          <a:pPr rtl="0"/>
          <a:r>
            <a:rPr lang="da-DK" baseline="0" dirty="0" err="1"/>
            <a:t>Tað</a:t>
          </a:r>
          <a:r>
            <a:rPr lang="da-DK" baseline="0" dirty="0"/>
            <a:t> er </a:t>
          </a:r>
          <a:r>
            <a:rPr lang="da-DK" baseline="0" dirty="0" err="1"/>
            <a:t>flex</a:t>
          </a:r>
          <a:r>
            <a:rPr lang="da-DK" baseline="0" dirty="0"/>
            <a:t> </a:t>
          </a:r>
          <a:r>
            <a:rPr lang="da-DK" baseline="0" dirty="0" err="1"/>
            <a:t>tíð</a:t>
          </a:r>
          <a:r>
            <a:rPr lang="da-DK" baseline="0" dirty="0"/>
            <a:t> </a:t>
          </a:r>
          <a:r>
            <a:rPr lang="da-DK" baseline="0" dirty="0" err="1"/>
            <a:t>ímillum</a:t>
          </a:r>
          <a:r>
            <a:rPr lang="da-DK" baseline="0" dirty="0">
              <a:latin typeface="Bembo"/>
            </a:rPr>
            <a:t> 7.45</a:t>
          </a:r>
          <a:r>
            <a:rPr lang="da-DK" baseline="0" dirty="0"/>
            <a:t> til </a:t>
          </a:r>
          <a:r>
            <a:rPr lang="da-DK" baseline="0" dirty="0">
              <a:latin typeface="Bembo"/>
            </a:rPr>
            <a:t>8.15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Flex time is </a:t>
          </a:r>
          <a:r>
            <a:rPr lang="da-DK" i="1" dirty="0" err="1">
              <a:latin typeface="Bembo"/>
            </a:rPr>
            <a:t>between</a:t>
          </a:r>
          <a:r>
            <a:rPr lang="da-DK" i="1" dirty="0">
              <a:latin typeface="Bembo"/>
            </a:rPr>
            <a:t> 7.45 </a:t>
          </a:r>
          <a:r>
            <a:rPr lang="da-DK" i="1" dirty="0" err="1">
              <a:latin typeface="Bembo"/>
            </a:rPr>
            <a:t>unto</a:t>
          </a:r>
          <a:r>
            <a:rPr lang="da-DK" i="1" dirty="0">
              <a:latin typeface="Bembo"/>
            </a:rPr>
            <a:t> 8.15</a:t>
          </a:r>
          <a:endParaRPr lang="en-US" i="1" dirty="0"/>
        </a:p>
      </dgm:t>
    </dgm:pt>
    <dgm:pt modelId="{018827F4-EBD3-4880-9576-71E6D630EF7A}" type="parTrans" cxnId="{90363FFF-EC34-4CA9-A407-27988A09B0EF}">
      <dgm:prSet/>
      <dgm:spPr/>
      <dgm:t>
        <a:bodyPr/>
        <a:lstStyle/>
        <a:p>
          <a:endParaRPr lang="en-US"/>
        </a:p>
      </dgm:t>
    </dgm:pt>
    <dgm:pt modelId="{37F30C2D-A833-461B-ADD4-65CCEFA91DF3}" type="sibTrans" cxnId="{90363FFF-EC34-4CA9-A407-27988A09B0EF}">
      <dgm:prSet/>
      <dgm:spPr/>
      <dgm:t>
        <a:bodyPr/>
        <a:lstStyle/>
        <a:p>
          <a:endParaRPr lang="en-US"/>
        </a:p>
      </dgm:t>
    </dgm:pt>
    <dgm:pt modelId="{89E6535D-C287-41B2-9244-9700C756A29D}">
      <dgm:prSet/>
      <dgm:spPr/>
      <dgm:t>
        <a:bodyPr/>
        <a:lstStyle/>
        <a:p>
          <a:pPr rtl="0"/>
          <a:r>
            <a:rPr lang="da-DK" baseline="0" dirty="0"/>
            <a:t>Samling er </a:t>
          </a:r>
          <a:r>
            <a:rPr lang="da-DK" baseline="0" dirty="0" err="1"/>
            <a:t>kl</a:t>
          </a:r>
          <a:r>
            <a:rPr lang="da-DK" baseline="0" dirty="0"/>
            <a:t> </a:t>
          </a:r>
          <a:r>
            <a:rPr lang="da-DK" baseline="0" dirty="0">
              <a:latin typeface="Bembo"/>
            </a:rPr>
            <a:t>8.15</a:t>
          </a:r>
          <a:r>
            <a:rPr lang="da-DK" dirty="0">
              <a:latin typeface="Bembo"/>
            </a:rPr>
            <a:t> //</a:t>
          </a:r>
          <a:r>
            <a:rPr lang="da-DK" i="1" dirty="0">
              <a:latin typeface="Bembo"/>
            </a:rPr>
            <a:t> Assembly is at 8.15</a:t>
          </a:r>
          <a:endParaRPr lang="en-US" i="1" dirty="0"/>
        </a:p>
      </dgm:t>
    </dgm:pt>
    <dgm:pt modelId="{13CF9F1C-AFA4-4EFF-8026-4DAED20A73E3}" type="parTrans" cxnId="{69D0CCE4-0AD8-4408-9BFB-07EAFA134468}">
      <dgm:prSet/>
      <dgm:spPr/>
      <dgm:t>
        <a:bodyPr/>
        <a:lstStyle/>
        <a:p>
          <a:endParaRPr lang="en-US"/>
        </a:p>
      </dgm:t>
    </dgm:pt>
    <dgm:pt modelId="{AFCC152F-23AC-45E7-8513-8701360F33C0}" type="sibTrans" cxnId="{69D0CCE4-0AD8-4408-9BFB-07EAFA134468}">
      <dgm:prSet/>
      <dgm:spPr/>
      <dgm:t>
        <a:bodyPr/>
        <a:lstStyle/>
        <a:p>
          <a:endParaRPr lang="en-US"/>
        </a:p>
      </dgm:t>
    </dgm:pt>
    <dgm:pt modelId="{D717CF8E-0C55-48D5-9038-46AFCDAC66C7}">
      <dgm:prSet/>
      <dgm:spPr/>
      <dgm:t>
        <a:bodyPr/>
        <a:lstStyle/>
        <a:p>
          <a:pPr rtl="0"/>
          <a:r>
            <a:rPr lang="da-DK" baseline="0" dirty="0" err="1"/>
            <a:t>Lítli</a:t>
          </a:r>
          <a:r>
            <a:rPr lang="da-DK" baseline="0" dirty="0"/>
            <a:t> </a:t>
          </a:r>
          <a:r>
            <a:rPr lang="da-DK" baseline="0" dirty="0" err="1"/>
            <a:t>matpakki</a:t>
          </a:r>
          <a:r>
            <a:rPr lang="da-DK" baseline="0" dirty="0"/>
            <a:t> </a:t>
          </a:r>
          <a:r>
            <a:rPr lang="da-DK" baseline="0" dirty="0" err="1"/>
            <a:t>kl</a:t>
          </a:r>
          <a:r>
            <a:rPr lang="da-DK" baseline="0" dirty="0"/>
            <a:t> 9.15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Small lunch break is at 9.15</a:t>
          </a:r>
          <a:endParaRPr lang="en-US" i="1" dirty="0"/>
        </a:p>
      </dgm:t>
    </dgm:pt>
    <dgm:pt modelId="{4C4914A3-4232-4672-BEA7-93B5AA35DA99}" type="parTrans" cxnId="{7BD72CD3-8F2C-4D50-8D9A-E56B1F13B777}">
      <dgm:prSet/>
      <dgm:spPr/>
      <dgm:t>
        <a:bodyPr/>
        <a:lstStyle/>
        <a:p>
          <a:endParaRPr lang="en-US"/>
        </a:p>
      </dgm:t>
    </dgm:pt>
    <dgm:pt modelId="{07EB83F4-3151-4EFD-9E2E-E1A7A9C0804D}" type="sibTrans" cxnId="{7BD72CD3-8F2C-4D50-8D9A-E56B1F13B777}">
      <dgm:prSet/>
      <dgm:spPr/>
      <dgm:t>
        <a:bodyPr/>
        <a:lstStyle/>
        <a:p>
          <a:endParaRPr lang="en-US"/>
        </a:p>
      </dgm:t>
    </dgm:pt>
    <dgm:pt modelId="{35E72490-A5EB-4F04-A549-4B7B33FDC053}">
      <dgm:prSet/>
      <dgm:spPr/>
      <dgm:t>
        <a:bodyPr/>
        <a:lstStyle/>
        <a:p>
          <a:pPr rtl="0"/>
          <a:r>
            <a:rPr lang="da-DK" baseline="0" dirty="0" err="1"/>
            <a:t>Stóri</a:t>
          </a:r>
          <a:r>
            <a:rPr lang="da-DK" baseline="0" dirty="0"/>
            <a:t> </a:t>
          </a:r>
          <a:r>
            <a:rPr lang="da-DK" baseline="0" dirty="0" err="1"/>
            <a:t>matpakki</a:t>
          </a:r>
          <a:r>
            <a:rPr lang="da-DK" baseline="0" dirty="0"/>
            <a:t> </a:t>
          </a:r>
          <a:r>
            <a:rPr lang="da-DK" baseline="0" dirty="0" err="1">
              <a:latin typeface="Bembo"/>
            </a:rPr>
            <a:t>kl</a:t>
          </a:r>
          <a:r>
            <a:rPr lang="da-DK" baseline="0" dirty="0"/>
            <a:t> </a:t>
          </a:r>
          <a:r>
            <a:rPr lang="da-DK" baseline="0" dirty="0">
              <a:latin typeface="Bembo"/>
            </a:rPr>
            <a:t>11.15</a:t>
          </a:r>
          <a:r>
            <a:rPr lang="da-DK" dirty="0">
              <a:latin typeface="Bembo"/>
            </a:rPr>
            <a:t> - </a:t>
          </a:r>
          <a:r>
            <a:rPr lang="da-DK" dirty="0" err="1">
              <a:latin typeface="Bembo"/>
            </a:rPr>
            <a:t>fara</a:t>
          </a:r>
          <a:r>
            <a:rPr lang="da-DK" dirty="0">
              <a:latin typeface="Bembo"/>
            </a:rPr>
            <a:t> í </a:t>
          </a:r>
          <a:r>
            <a:rPr lang="da-DK" dirty="0" err="1">
              <a:latin typeface="Bembo"/>
            </a:rPr>
            <a:t>fríðtíðarskúla</a:t>
          </a:r>
          <a:r>
            <a:rPr lang="da-DK" dirty="0">
              <a:latin typeface="Bembo"/>
            </a:rPr>
            <a:t> </a:t>
          </a:r>
          <a:r>
            <a:rPr lang="da-DK" dirty="0" err="1">
              <a:latin typeface="Bembo"/>
            </a:rPr>
            <a:t>kl</a:t>
          </a:r>
          <a:r>
            <a:rPr lang="da-DK" dirty="0">
              <a:latin typeface="Bembo"/>
            </a:rPr>
            <a:t> 11.35 // </a:t>
          </a:r>
          <a:r>
            <a:rPr lang="da-DK" i="1" dirty="0">
              <a:latin typeface="Bembo"/>
            </a:rPr>
            <a:t>Big lunch break is at 11.15 - the </a:t>
          </a:r>
          <a:r>
            <a:rPr lang="da-DK" i="1" dirty="0" err="1">
              <a:latin typeface="Bembo"/>
            </a:rPr>
            <a:t>after</a:t>
          </a:r>
          <a:r>
            <a:rPr lang="da-DK" i="1" dirty="0">
              <a:latin typeface="Bembo"/>
            </a:rPr>
            <a:t> school </a:t>
          </a:r>
          <a:r>
            <a:rPr lang="da-DK" i="1" dirty="0" err="1">
              <a:latin typeface="Bembo"/>
            </a:rPr>
            <a:t>will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pick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them</a:t>
          </a:r>
          <a:r>
            <a:rPr lang="da-DK" i="1" dirty="0">
              <a:latin typeface="Bembo"/>
            </a:rPr>
            <a:t> up at 11.35</a:t>
          </a:r>
          <a:endParaRPr lang="en-US" i="1" dirty="0"/>
        </a:p>
      </dgm:t>
    </dgm:pt>
    <dgm:pt modelId="{4B00029D-27E0-48D3-AB99-B553EF8F4F12}" type="parTrans" cxnId="{E4E01568-98F2-456C-9051-A69B15B77EC2}">
      <dgm:prSet/>
      <dgm:spPr/>
      <dgm:t>
        <a:bodyPr/>
        <a:lstStyle/>
        <a:p>
          <a:endParaRPr lang="en-US"/>
        </a:p>
      </dgm:t>
    </dgm:pt>
    <dgm:pt modelId="{4D6A5AD1-ADC5-4D39-A864-12629AAFCD65}" type="sibTrans" cxnId="{E4E01568-98F2-456C-9051-A69B15B77EC2}">
      <dgm:prSet/>
      <dgm:spPr/>
      <dgm:t>
        <a:bodyPr/>
        <a:lstStyle/>
        <a:p>
          <a:endParaRPr lang="en-US"/>
        </a:p>
      </dgm:t>
    </dgm:pt>
    <dgm:pt modelId="{C649B022-C36C-4405-891E-C241EAFE87AA}">
      <dgm:prSet/>
      <dgm:spPr/>
      <dgm:t>
        <a:bodyPr/>
        <a:lstStyle/>
        <a:p>
          <a:pPr rtl="0"/>
          <a:r>
            <a:rPr lang="da-DK" baseline="0" dirty="0" err="1">
              <a:latin typeface="Bembo"/>
            </a:rPr>
            <a:t>Vit</a:t>
          </a:r>
          <a:r>
            <a:rPr lang="da-DK" baseline="0" dirty="0">
              <a:latin typeface="Bembo"/>
            </a:rPr>
            <a:t> </a:t>
          </a:r>
          <a:r>
            <a:rPr lang="da-DK" baseline="0" dirty="0" err="1">
              <a:latin typeface="Bembo"/>
            </a:rPr>
            <a:t>hava</a:t>
          </a:r>
          <a:r>
            <a:rPr lang="da-DK" baseline="0" dirty="0">
              <a:latin typeface="Bembo"/>
            </a:rPr>
            <a:t> </a:t>
          </a:r>
          <a:r>
            <a:rPr lang="da-DK" baseline="0" dirty="0" err="1">
              <a:latin typeface="Bembo"/>
            </a:rPr>
            <a:t>høllina</a:t>
          </a:r>
          <a:r>
            <a:rPr lang="da-DK" dirty="0">
              <a:latin typeface="Bembo"/>
            </a:rPr>
            <a:t> </a:t>
          </a:r>
          <a:r>
            <a:rPr lang="da-DK" dirty="0" err="1">
              <a:latin typeface="Bembo"/>
            </a:rPr>
            <a:t>fríggjadagar</a:t>
          </a:r>
          <a:r>
            <a:rPr lang="da-DK" dirty="0">
              <a:latin typeface="Bembo"/>
            </a:rPr>
            <a:t> // </a:t>
          </a:r>
          <a:r>
            <a:rPr lang="da-DK" dirty="0" err="1">
              <a:latin typeface="Bembo"/>
            </a:rPr>
            <a:t>We</a:t>
          </a:r>
          <a:r>
            <a:rPr lang="da-DK" dirty="0">
              <a:latin typeface="Bembo"/>
            </a:rPr>
            <a:t> </a:t>
          </a:r>
          <a:r>
            <a:rPr lang="da-DK" dirty="0" err="1">
              <a:latin typeface="Bembo"/>
            </a:rPr>
            <a:t>are</a:t>
          </a:r>
          <a:r>
            <a:rPr lang="da-DK" dirty="0">
              <a:latin typeface="Bembo"/>
            </a:rPr>
            <a:t> in the </a:t>
          </a:r>
          <a:r>
            <a:rPr lang="da-DK" i="1" dirty="0" err="1">
              <a:latin typeface="Bembo"/>
            </a:rPr>
            <a:t>sporthall</a:t>
          </a:r>
          <a:r>
            <a:rPr lang="da-DK" i="1" dirty="0">
              <a:latin typeface="Bembo"/>
            </a:rPr>
            <a:t> on Fridays </a:t>
          </a:r>
          <a:endParaRPr lang="da-DK" i="1" dirty="0"/>
        </a:p>
      </dgm:t>
    </dgm:pt>
    <dgm:pt modelId="{B659C309-254E-49EE-8331-1EB4FF6A7511}" type="parTrans" cxnId="{64C3293B-B4CF-4A51-8E24-5BDD78502E3E}">
      <dgm:prSet/>
      <dgm:spPr/>
      <dgm:t>
        <a:bodyPr/>
        <a:lstStyle/>
        <a:p>
          <a:endParaRPr lang="en-US"/>
        </a:p>
      </dgm:t>
    </dgm:pt>
    <dgm:pt modelId="{443E6F5A-E823-42FC-BE6B-D34EF12B9EFE}" type="sibTrans" cxnId="{64C3293B-B4CF-4A51-8E24-5BDD78502E3E}">
      <dgm:prSet/>
      <dgm:spPr/>
      <dgm:t>
        <a:bodyPr/>
        <a:lstStyle/>
        <a:p>
          <a:endParaRPr lang="en-US"/>
        </a:p>
      </dgm:t>
    </dgm:pt>
    <dgm:pt modelId="{73E5241D-8263-42D0-8631-E3C8C2AA5E13}">
      <dgm:prSet/>
      <dgm:spPr/>
      <dgm:t>
        <a:bodyPr/>
        <a:lstStyle/>
        <a:p>
          <a:pPr rtl="0"/>
          <a:r>
            <a:rPr lang="da-DK" baseline="0" dirty="0" err="1"/>
            <a:t>Leikadagur</a:t>
          </a:r>
          <a:r>
            <a:rPr lang="da-DK" baseline="0" dirty="0"/>
            <a:t> er </a:t>
          </a:r>
          <a:r>
            <a:rPr lang="da-DK" baseline="0" dirty="0" err="1"/>
            <a:t>fríggjadagar</a:t>
          </a:r>
          <a:r>
            <a:rPr lang="da-DK" baseline="0" dirty="0"/>
            <a:t>. </a:t>
          </a:r>
          <a:r>
            <a:rPr lang="da-DK" baseline="0" dirty="0" err="1"/>
            <a:t>Børnini</a:t>
          </a:r>
          <a:r>
            <a:rPr lang="da-DK" baseline="0" dirty="0"/>
            <a:t> </a:t>
          </a:r>
          <a:r>
            <a:rPr lang="da-DK" baseline="0" dirty="0" err="1"/>
            <a:t>kunnu</a:t>
          </a:r>
          <a:r>
            <a:rPr lang="da-DK" baseline="0" dirty="0"/>
            <a:t> </a:t>
          </a:r>
          <a:r>
            <a:rPr lang="da-DK" baseline="0" dirty="0" err="1"/>
            <a:t>hava</a:t>
          </a:r>
          <a:r>
            <a:rPr lang="da-DK" baseline="0" dirty="0"/>
            <a:t> </a:t>
          </a:r>
          <a:r>
            <a:rPr lang="da-DK" baseline="0" dirty="0" err="1"/>
            <a:t>leikur</a:t>
          </a:r>
          <a:r>
            <a:rPr lang="da-DK" baseline="0" dirty="0"/>
            <a:t> </a:t>
          </a:r>
          <a:r>
            <a:rPr lang="da-DK" baseline="0" dirty="0" err="1"/>
            <a:t>við</a:t>
          </a:r>
          <a:r>
            <a:rPr lang="da-DK" baseline="0" dirty="0"/>
            <a:t> </a:t>
          </a:r>
          <a:r>
            <a:rPr lang="da-DK" baseline="0" dirty="0" err="1"/>
            <a:t>bert</a:t>
          </a:r>
          <a:r>
            <a:rPr lang="da-DK" baseline="0" dirty="0"/>
            <a:t> </a:t>
          </a:r>
          <a:r>
            <a:rPr lang="da-DK" baseline="0" dirty="0" err="1"/>
            <a:t>hendan</a:t>
          </a:r>
          <a:r>
            <a:rPr lang="da-DK" baseline="0" dirty="0"/>
            <a:t> </a:t>
          </a:r>
          <a:r>
            <a:rPr lang="da-DK" baseline="0" dirty="0" err="1"/>
            <a:t>dagin</a:t>
          </a:r>
          <a:r>
            <a:rPr lang="da-DK" baseline="0" dirty="0"/>
            <a:t>.</a:t>
          </a:r>
          <a:r>
            <a:rPr lang="da-DK" dirty="0">
              <a:latin typeface="Bembo"/>
            </a:rPr>
            <a:t> </a:t>
          </a:r>
          <a:r>
            <a:rPr lang="da-DK" dirty="0" err="1">
              <a:latin typeface="Bembo"/>
            </a:rPr>
            <a:t>Ongar</a:t>
          </a:r>
          <a:r>
            <a:rPr lang="da-DK" dirty="0">
              <a:latin typeface="Bembo"/>
            </a:rPr>
            <a:t> el-</a:t>
          </a:r>
          <a:r>
            <a:rPr lang="da-DK" dirty="0" err="1">
              <a:latin typeface="Bembo"/>
            </a:rPr>
            <a:t>leikur</a:t>
          </a:r>
          <a:r>
            <a:rPr lang="da-DK" dirty="0">
              <a:latin typeface="Bembo"/>
            </a:rPr>
            <a:t> // </a:t>
          </a:r>
          <a:r>
            <a:rPr lang="da-DK" i="1" dirty="0">
              <a:latin typeface="Bembo"/>
            </a:rPr>
            <a:t>Bring </a:t>
          </a:r>
          <a:r>
            <a:rPr lang="da-DK" i="1" dirty="0" err="1">
              <a:latin typeface="Bembo"/>
            </a:rPr>
            <a:t>you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toy</a:t>
          </a:r>
          <a:r>
            <a:rPr lang="da-DK" i="1" dirty="0">
              <a:latin typeface="Bembo"/>
            </a:rPr>
            <a:t> to school is on </a:t>
          </a:r>
          <a:r>
            <a:rPr lang="da-DK" i="1" dirty="0" err="1">
              <a:latin typeface="Bembo"/>
            </a:rPr>
            <a:t>friday</a:t>
          </a:r>
          <a:r>
            <a:rPr lang="da-DK" i="1" dirty="0">
              <a:latin typeface="Bembo"/>
            </a:rPr>
            <a:t>. No </a:t>
          </a:r>
          <a:r>
            <a:rPr lang="da-DK" i="1" dirty="0" err="1">
              <a:latin typeface="Bembo"/>
            </a:rPr>
            <a:t>elektronic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toys</a:t>
          </a:r>
          <a:endParaRPr lang="en-US" i="1" dirty="0" err="1"/>
        </a:p>
      </dgm:t>
    </dgm:pt>
    <dgm:pt modelId="{AAD0CCA5-4A65-4AB4-98E8-F308D916BD3A}" type="parTrans" cxnId="{F1D81925-39E4-496A-84E6-ABA179AFA4B9}">
      <dgm:prSet/>
      <dgm:spPr/>
      <dgm:t>
        <a:bodyPr/>
        <a:lstStyle/>
        <a:p>
          <a:endParaRPr lang="en-US"/>
        </a:p>
      </dgm:t>
    </dgm:pt>
    <dgm:pt modelId="{9BC0AB2B-9C86-4773-8E6A-2F1FEE73E3EA}" type="sibTrans" cxnId="{F1D81925-39E4-496A-84E6-ABA179AFA4B9}">
      <dgm:prSet/>
      <dgm:spPr/>
      <dgm:t>
        <a:bodyPr/>
        <a:lstStyle/>
        <a:p>
          <a:endParaRPr lang="en-US"/>
        </a:p>
      </dgm:t>
    </dgm:pt>
    <dgm:pt modelId="{F4D1A4E4-B7E6-49B3-8999-FF66BD8FE915}" type="pres">
      <dgm:prSet presAssocID="{1DA24F67-3646-4608-943C-06D8E66EF2FE}" presName="vert0" presStyleCnt="0">
        <dgm:presLayoutVars>
          <dgm:dir/>
          <dgm:animOne val="branch"/>
          <dgm:animLvl val="lvl"/>
        </dgm:presLayoutVars>
      </dgm:prSet>
      <dgm:spPr/>
    </dgm:pt>
    <dgm:pt modelId="{6202976D-F080-4765-B4B8-3319C4255098}" type="pres">
      <dgm:prSet presAssocID="{AD140C20-1804-4C4A-95A6-D4B3FF58C1B6}" presName="thickLine" presStyleLbl="alignNode1" presStyleIdx="0" presStyleCnt="8"/>
      <dgm:spPr/>
    </dgm:pt>
    <dgm:pt modelId="{0821E49C-BF65-4DD6-A9E9-8B893BC88DEA}" type="pres">
      <dgm:prSet presAssocID="{AD140C20-1804-4C4A-95A6-D4B3FF58C1B6}" presName="horz1" presStyleCnt="0"/>
      <dgm:spPr/>
    </dgm:pt>
    <dgm:pt modelId="{6CBE0CD2-ECB0-4DFD-BC3F-34A8085D7F84}" type="pres">
      <dgm:prSet presAssocID="{AD140C20-1804-4C4A-95A6-D4B3FF58C1B6}" presName="tx1" presStyleLbl="revTx" presStyleIdx="0" presStyleCnt="8"/>
      <dgm:spPr/>
    </dgm:pt>
    <dgm:pt modelId="{B31657DA-B2A0-430A-90DF-FE80FFF72C84}" type="pres">
      <dgm:prSet presAssocID="{AD140C20-1804-4C4A-95A6-D4B3FF58C1B6}" presName="vert1" presStyleCnt="0"/>
      <dgm:spPr/>
    </dgm:pt>
    <dgm:pt modelId="{1EF9B732-D0E8-452E-9FF4-5B25B5D6308F}" type="pres">
      <dgm:prSet presAssocID="{ECA0B6F7-4521-42DC-89EE-AA8A682B2CBC}" presName="thickLine" presStyleLbl="alignNode1" presStyleIdx="1" presStyleCnt="8"/>
      <dgm:spPr/>
    </dgm:pt>
    <dgm:pt modelId="{7F60B6FC-43A1-4ED4-A95D-A276F3A07743}" type="pres">
      <dgm:prSet presAssocID="{ECA0B6F7-4521-42DC-89EE-AA8A682B2CBC}" presName="horz1" presStyleCnt="0"/>
      <dgm:spPr/>
    </dgm:pt>
    <dgm:pt modelId="{C917BCC4-5D06-4E44-A989-935EF21C6A87}" type="pres">
      <dgm:prSet presAssocID="{ECA0B6F7-4521-42DC-89EE-AA8A682B2CBC}" presName="tx1" presStyleLbl="revTx" presStyleIdx="1" presStyleCnt="8"/>
      <dgm:spPr/>
    </dgm:pt>
    <dgm:pt modelId="{53418790-6A8A-44DD-BD49-C7CEAA0F4405}" type="pres">
      <dgm:prSet presAssocID="{ECA0B6F7-4521-42DC-89EE-AA8A682B2CBC}" presName="vert1" presStyleCnt="0"/>
      <dgm:spPr/>
    </dgm:pt>
    <dgm:pt modelId="{EC4DA9D4-3D33-403D-BE61-C9FD4D3EC05D}" type="pres">
      <dgm:prSet presAssocID="{8763DED6-AE53-4DAD-AF5D-66BB63175E9A}" presName="thickLine" presStyleLbl="alignNode1" presStyleIdx="2" presStyleCnt="8"/>
      <dgm:spPr/>
    </dgm:pt>
    <dgm:pt modelId="{445AEC11-4B1E-4DA6-9E71-FF53BE3A519E}" type="pres">
      <dgm:prSet presAssocID="{8763DED6-AE53-4DAD-AF5D-66BB63175E9A}" presName="horz1" presStyleCnt="0"/>
      <dgm:spPr/>
    </dgm:pt>
    <dgm:pt modelId="{F0543285-B78E-49E3-B675-EB3DEE38E74C}" type="pres">
      <dgm:prSet presAssocID="{8763DED6-AE53-4DAD-AF5D-66BB63175E9A}" presName="tx1" presStyleLbl="revTx" presStyleIdx="2" presStyleCnt="8"/>
      <dgm:spPr/>
    </dgm:pt>
    <dgm:pt modelId="{415CD704-1494-43BD-9429-646F01CF483E}" type="pres">
      <dgm:prSet presAssocID="{8763DED6-AE53-4DAD-AF5D-66BB63175E9A}" presName="vert1" presStyleCnt="0"/>
      <dgm:spPr/>
    </dgm:pt>
    <dgm:pt modelId="{201F7711-9C6D-4B95-AFD2-4A19C8A4AA72}" type="pres">
      <dgm:prSet presAssocID="{89E6535D-C287-41B2-9244-9700C756A29D}" presName="thickLine" presStyleLbl="alignNode1" presStyleIdx="3" presStyleCnt="8"/>
      <dgm:spPr/>
    </dgm:pt>
    <dgm:pt modelId="{FAB63411-D63A-433A-871C-81CDA6C17269}" type="pres">
      <dgm:prSet presAssocID="{89E6535D-C287-41B2-9244-9700C756A29D}" presName="horz1" presStyleCnt="0"/>
      <dgm:spPr/>
    </dgm:pt>
    <dgm:pt modelId="{461548E2-41C1-4D4F-B902-812D90B91710}" type="pres">
      <dgm:prSet presAssocID="{89E6535D-C287-41B2-9244-9700C756A29D}" presName="tx1" presStyleLbl="revTx" presStyleIdx="3" presStyleCnt="8"/>
      <dgm:spPr/>
    </dgm:pt>
    <dgm:pt modelId="{845B090B-A70B-4BBB-959E-07812F3608BE}" type="pres">
      <dgm:prSet presAssocID="{89E6535D-C287-41B2-9244-9700C756A29D}" presName="vert1" presStyleCnt="0"/>
      <dgm:spPr/>
    </dgm:pt>
    <dgm:pt modelId="{8F05799F-1A60-4694-9018-15B03068F544}" type="pres">
      <dgm:prSet presAssocID="{D717CF8E-0C55-48D5-9038-46AFCDAC66C7}" presName="thickLine" presStyleLbl="alignNode1" presStyleIdx="4" presStyleCnt="8"/>
      <dgm:spPr/>
    </dgm:pt>
    <dgm:pt modelId="{79B97D09-588C-4F8A-AD42-B7F641F75F5F}" type="pres">
      <dgm:prSet presAssocID="{D717CF8E-0C55-48D5-9038-46AFCDAC66C7}" presName="horz1" presStyleCnt="0"/>
      <dgm:spPr/>
    </dgm:pt>
    <dgm:pt modelId="{CF477DCA-7B5D-4612-8CB8-D849380A49E7}" type="pres">
      <dgm:prSet presAssocID="{D717CF8E-0C55-48D5-9038-46AFCDAC66C7}" presName="tx1" presStyleLbl="revTx" presStyleIdx="4" presStyleCnt="8"/>
      <dgm:spPr/>
    </dgm:pt>
    <dgm:pt modelId="{3D1E67C6-BEB8-46D3-82D8-2AA5746EE456}" type="pres">
      <dgm:prSet presAssocID="{D717CF8E-0C55-48D5-9038-46AFCDAC66C7}" presName="vert1" presStyleCnt="0"/>
      <dgm:spPr/>
    </dgm:pt>
    <dgm:pt modelId="{0B6A40EB-9065-48AF-9F2F-869E88288675}" type="pres">
      <dgm:prSet presAssocID="{35E72490-A5EB-4F04-A549-4B7B33FDC053}" presName="thickLine" presStyleLbl="alignNode1" presStyleIdx="5" presStyleCnt="8"/>
      <dgm:spPr/>
    </dgm:pt>
    <dgm:pt modelId="{9719F039-E90F-426E-BFBA-31A6CFDFAEDA}" type="pres">
      <dgm:prSet presAssocID="{35E72490-A5EB-4F04-A549-4B7B33FDC053}" presName="horz1" presStyleCnt="0"/>
      <dgm:spPr/>
    </dgm:pt>
    <dgm:pt modelId="{5A28F7AC-38EB-4D7B-959C-8E62619D3A69}" type="pres">
      <dgm:prSet presAssocID="{35E72490-A5EB-4F04-A549-4B7B33FDC053}" presName="tx1" presStyleLbl="revTx" presStyleIdx="5" presStyleCnt="8"/>
      <dgm:spPr/>
    </dgm:pt>
    <dgm:pt modelId="{AC8FD86C-6BE0-4DB0-9553-B0B24F893991}" type="pres">
      <dgm:prSet presAssocID="{35E72490-A5EB-4F04-A549-4B7B33FDC053}" presName="vert1" presStyleCnt="0"/>
      <dgm:spPr/>
    </dgm:pt>
    <dgm:pt modelId="{524BE177-175A-41C3-A2A9-236E1ABBAB67}" type="pres">
      <dgm:prSet presAssocID="{C649B022-C36C-4405-891E-C241EAFE87AA}" presName="thickLine" presStyleLbl="alignNode1" presStyleIdx="6" presStyleCnt="8"/>
      <dgm:spPr/>
    </dgm:pt>
    <dgm:pt modelId="{7BF39764-FEC8-4061-9B7B-4C6B94E4147E}" type="pres">
      <dgm:prSet presAssocID="{C649B022-C36C-4405-891E-C241EAFE87AA}" presName="horz1" presStyleCnt="0"/>
      <dgm:spPr/>
    </dgm:pt>
    <dgm:pt modelId="{DF743256-0BC6-4C2D-8C00-25408FB6AA90}" type="pres">
      <dgm:prSet presAssocID="{C649B022-C36C-4405-891E-C241EAFE87AA}" presName="tx1" presStyleLbl="revTx" presStyleIdx="6" presStyleCnt="8"/>
      <dgm:spPr/>
    </dgm:pt>
    <dgm:pt modelId="{E414338D-9C56-46C7-9E47-609477C74774}" type="pres">
      <dgm:prSet presAssocID="{C649B022-C36C-4405-891E-C241EAFE87AA}" presName="vert1" presStyleCnt="0"/>
      <dgm:spPr/>
    </dgm:pt>
    <dgm:pt modelId="{D9DD4C81-11ED-46E6-A90A-0A4CBD6B39C1}" type="pres">
      <dgm:prSet presAssocID="{73E5241D-8263-42D0-8631-E3C8C2AA5E13}" presName="thickLine" presStyleLbl="alignNode1" presStyleIdx="7" presStyleCnt="8"/>
      <dgm:spPr/>
    </dgm:pt>
    <dgm:pt modelId="{19E790A1-6BCC-4B13-9EAC-C7BB9F9B876B}" type="pres">
      <dgm:prSet presAssocID="{73E5241D-8263-42D0-8631-E3C8C2AA5E13}" presName="horz1" presStyleCnt="0"/>
      <dgm:spPr/>
    </dgm:pt>
    <dgm:pt modelId="{C1EC2263-D484-4ED0-8D78-F44D5C1102B9}" type="pres">
      <dgm:prSet presAssocID="{73E5241D-8263-42D0-8631-E3C8C2AA5E13}" presName="tx1" presStyleLbl="revTx" presStyleIdx="7" presStyleCnt="8"/>
      <dgm:spPr/>
    </dgm:pt>
    <dgm:pt modelId="{26108D5A-F0E4-4B9F-A514-B5CCC2CC4491}" type="pres">
      <dgm:prSet presAssocID="{73E5241D-8263-42D0-8631-E3C8C2AA5E13}" presName="vert1" presStyleCnt="0"/>
      <dgm:spPr/>
    </dgm:pt>
  </dgm:ptLst>
  <dgm:cxnLst>
    <dgm:cxn modelId="{3AF1CB00-BCA4-413A-AAC4-27D4FB328B03}" type="presOf" srcId="{ECA0B6F7-4521-42DC-89EE-AA8A682B2CBC}" destId="{C917BCC4-5D06-4E44-A989-935EF21C6A87}" srcOrd="0" destOrd="0" presId="urn:microsoft.com/office/officeart/2008/layout/LinedList"/>
    <dgm:cxn modelId="{9C810712-C1C5-4501-89CD-68F9E603ADA7}" type="presOf" srcId="{1DA24F67-3646-4608-943C-06D8E66EF2FE}" destId="{F4D1A4E4-B7E6-49B3-8999-FF66BD8FE915}" srcOrd="0" destOrd="0" presId="urn:microsoft.com/office/officeart/2008/layout/LinedList"/>
    <dgm:cxn modelId="{F1D81925-39E4-496A-84E6-ABA179AFA4B9}" srcId="{1DA24F67-3646-4608-943C-06D8E66EF2FE}" destId="{73E5241D-8263-42D0-8631-E3C8C2AA5E13}" srcOrd="7" destOrd="0" parTransId="{AAD0CCA5-4A65-4AB4-98E8-F308D916BD3A}" sibTransId="{9BC0AB2B-9C86-4773-8E6A-2F1FEE73E3EA}"/>
    <dgm:cxn modelId="{05C9F026-EA6F-428D-A07B-24178435A379}" type="presOf" srcId="{D717CF8E-0C55-48D5-9038-46AFCDAC66C7}" destId="{CF477DCA-7B5D-4612-8CB8-D849380A49E7}" srcOrd="0" destOrd="0" presId="urn:microsoft.com/office/officeart/2008/layout/LinedList"/>
    <dgm:cxn modelId="{A98AA836-1882-4BFC-8FEE-086ED2E21A4D}" srcId="{1DA24F67-3646-4608-943C-06D8E66EF2FE}" destId="{ECA0B6F7-4521-42DC-89EE-AA8A682B2CBC}" srcOrd="1" destOrd="0" parTransId="{EFCD1685-97E2-4AD3-8D25-C3D495A49919}" sibTransId="{9FAA7767-9636-4F28-8366-7785A422842A}"/>
    <dgm:cxn modelId="{64C3293B-B4CF-4A51-8E24-5BDD78502E3E}" srcId="{1DA24F67-3646-4608-943C-06D8E66EF2FE}" destId="{C649B022-C36C-4405-891E-C241EAFE87AA}" srcOrd="6" destOrd="0" parTransId="{B659C309-254E-49EE-8331-1EB4FF6A7511}" sibTransId="{443E6F5A-E823-42FC-BE6B-D34EF12B9EFE}"/>
    <dgm:cxn modelId="{AD552D5D-FC14-4BC6-A3A4-5956A36C51A4}" type="presOf" srcId="{89E6535D-C287-41B2-9244-9700C756A29D}" destId="{461548E2-41C1-4D4F-B902-812D90B91710}" srcOrd="0" destOrd="0" presId="urn:microsoft.com/office/officeart/2008/layout/LinedList"/>
    <dgm:cxn modelId="{E4E01568-98F2-456C-9051-A69B15B77EC2}" srcId="{1DA24F67-3646-4608-943C-06D8E66EF2FE}" destId="{35E72490-A5EB-4F04-A549-4B7B33FDC053}" srcOrd="5" destOrd="0" parTransId="{4B00029D-27E0-48D3-AB99-B553EF8F4F12}" sibTransId="{4D6A5AD1-ADC5-4D39-A864-12629AAFCD65}"/>
    <dgm:cxn modelId="{F2668A68-D270-462F-B42D-795F946274D4}" type="presOf" srcId="{35E72490-A5EB-4F04-A549-4B7B33FDC053}" destId="{5A28F7AC-38EB-4D7B-959C-8E62619D3A69}" srcOrd="0" destOrd="0" presId="urn:microsoft.com/office/officeart/2008/layout/LinedList"/>
    <dgm:cxn modelId="{9374158D-BF60-44C0-B057-90B73CBD6CCD}" type="presOf" srcId="{73E5241D-8263-42D0-8631-E3C8C2AA5E13}" destId="{C1EC2263-D484-4ED0-8D78-F44D5C1102B9}" srcOrd="0" destOrd="0" presId="urn:microsoft.com/office/officeart/2008/layout/LinedList"/>
    <dgm:cxn modelId="{AFC5C79B-5951-4CA8-9C6F-9C6344524898}" type="presOf" srcId="{C649B022-C36C-4405-891E-C241EAFE87AA}" destId="{DF743256-0BC6-4C2D-8C00-25408FB6AA90}" srcOrd="0" destOrd="0" presId="urn:microsoft.com/office/officeart/2008/layout/LinedList"/>
    <dgm:cxn modelId="{D6683F9F-50B9-4313-A363-327BA850DA09}" type="presOf" srcId="{AD140C20-1804-4C4A-95A6-D4B3FF58C1B6}" destId="{6CBE0CD2-ECB0-4DFD-BC3F-34A8085D7F84}" srcOrd="0" destOrd="0" presId="urn:microsoft.com/office/officeart/2008/layout/LinedList"/>
    <dgm:cxn modelId="{E3D09ECC-8BFB-4EE9-9ED7-3F47D47703C4}" type="presOf" srcId="{8763DED6-AE53-4DAD-AF5D-66BB63175E9A}" destId="{F0543285-B78E-49E3-B675-EB3DEE38E74C}" srcOrd="0" destOrd="0" presId="urn:microsoft.com/office/officeart/2008/layout/LinedList"/>
    <dgm:cxn modelId="{7BD72CD3-8F2C-4D50-8D9A-E56B1F13B777}" srcId="{1DA24F67-3646-4608-943C-06D8E66EF2FE}" destId="{D717CF8E-0C55-48D5-9038-46AFCDAC66C7}" srcOrd="4" destOrd="0" parTransId="{4C4914A3-4232-4672-BEA7-93B5AA35DA99}" sibTransId="{07EB83F4-3151-4EFD-9E2E-E1A7A9C0804D}"/>
    <dgm:cxn modelId="{69D0CCE4-0AD8-4408-9BFB-07EAFA134468}" srcId="{1DA24F67-3646-4608-943C-06D8E66EF2FE}" destId="{89E6535D-C287-41B2-9244-9700C756A29D}" srcOrd="3" destOrd="0" parTransId="{13CF9F1C-AFA4-4EFF-8026-4DAED20A73E3}" sibTransId="{AFCC152F-23AC-45E7-8513-8701360F33C0}"/>
    <dgm:cxn modelId="{ACC7CCFA-24A2-4342-94C0-1F14A93AA7BE}" srcId="{1DA24F67-3646-4608-943C-06D8E66EF2FE}" destId="{AD140C20-1804-4C4A-95A6-D4B3FF58C1B6}" srcOrd="0" destOrd="0" parTransId="{0B8C2829-C55F-46EC-B0C2-04DB555E4B82}" sibTransId="{35412B20-C7C4-40F2-905E-FB56105F089F}"/>
    <dgm:cxn modelId="{90363FFF-EC34-4CA9-A407-27988A09B0EF}" srcId="{1DA24F67-3646-4608-943C-06D8E66EF2FE}" destId="{8763DED6-AE53-4DAD-AF5D-66BB63175E9A}" srcOrd="2" destOrd="0" parTransId="{018827F4-EBD3-4880-9576-71E6D630EF7A}" sibTransId="{37F30C2D-A833-461B-ADD4-65CCEFA91DF3}"/>
    <dgm:cxn modelId="{B0DB0227-A07E-4CB4-8543-FD7ADD83D330}" type="presParOf" srcId="{F4D1A4E4-B7E6-49B3-8999-FF66BD8FE915}" destId="{6202976D-F080-4765-B4B8-3319C4255098}" srcOrd="0" destOrd="0" presId="urn:microsoft.com/office/officeart/2008/layout/LinedList"/>
    <dgm:cxn modelId="{86232018-4D2C-4E98-8313-073CF0722674}" type="presParOf" srcId="{F4D1A4E4-B7E6-49B3-8999-FF66BD8FE915}" destId="{0821E49C-BF65-4DD6-A9E9-8B893BC88DEA}" srcOrd="1" destOrd="0" presId="urn:microsoft.com/office/officeart/2008/layout/LinedList"/>
    <dgm:cxn modelId="{3E081C7D-798E-4994-B8EB-57E19699E79D}" type="presParOf" srcId="{0821E49C-BF65-4DD6-A9E9-8B893BC88DEA}" destId="{6CBE0CD2-ECB0-4DFD-BC3F-34A8085D7F84}" srcOrd="0" destOrd="0" presId="urn:microsoft.com/office/officeart/2008/layout/LinedList"/>
    <dgm:cxn modelId="{A84E5CF2-55AF-46CA-9C1F-5C683EFD0651}" type="presParOf" srcId="{0821E49C-BF65-4DD6-A9E9-8B893BC88DEA}" destId="{B31657DA-B2A0-430A-90DF-FE80FFF72C84}" srcOrd="1" destOrd="0" presId="urn:microsoft.com/office/officeart/2008/layout/LinedList"/>
    <dgm:cxn modelId="{C94A4423-2DD6-4FEA-A15E-03B3B6DFD464}" type="presParOf" srcId="{F4D1A4E4-B7E6-49B3-8999-FF66BD8FE915}" destId="{1EF9B732-D0E8-452E-9FF4-5B25B5D6308F}" srcOrd="2" destOrd="0" presId="urn:microsoft.com/office/officeart/2008/layout/LinedList"/>
    <dgm:cxn modelId="{46C97739-B9D8-49BB-AA76-E9505DD41CE3}" type="presParOf" srcId="{F4D1A4E4-B7E6-49B3-8999-FF66BD8FE915}" destId="{7F60B6FC-43A1-4ED4-A95D-A276F3A07743}" srcOrd="3" destOrd="0" presId="urn:microsoft.com/office/officeart/2008/layout/LinedList"/>
    <dgm:cxn modelId="{4E5ABC6C-C0F3-4EE2-9EB7-5CCA1D152A56}" type="presParOf" srcId="{7F60B6FC-43A1-4ED4-A95D-A276F3A07743}" destId="{C917BCC4-5D06-4E44-A989-935EF21C6A87}" srcOrd="0" destOrd="0" presId="urn:microsoft.com/office/officeart/2008/layout/LinedList"/>
    <dgm:cxn modelId="{DE278A11-C356-485C-8E66-B6CCF88AE28F}" type="presParOf" srcId="{7F60B6FC-43A1-4ED4-A95D-A276F3A07743}" destId="{53418790-6A8A-44DD-BD49-C7CEAA0F4405}" srcOrd="1" destOrd="0" presId="urn:microsoft.com/office/officeart/2008/layout/LinedList"/>
    <dgm:cxn modelId="{6B2F1166-5A56-4B52-9FA9-2BB9B3EF69B2}" type="presParOf" srcId="{F4D1A4E4-B7E6-49B3-8999-FF66BD8FE915}" destId="{EC4DA9D4-3D33-403D-BE61-C9FD4D3EC05D}" srcOrd="4" destOrd="0" presId="urn:microsoft.com/office/officeart/2008/layout/LinedList"/>
    <dgm:cxn modelId="{B4036D10-7BE3-4D66-ABD0-42FFD2BE52BD}" type="presParOf" srcId="{F4D1A4E4-B7E6-49B3-8999-FF66BD8FE915}" destId="{445AEC11-4B1E-4DA6-9E71-FF53BE3A519E}" srcOrd="5" destOrd="0" presId="urn:microsoft.com/office/officeart/2008/layout/LinedList"/>
    <dgm:cxn modelId="{9EDE7066-E518-41F3-AF7E-832BEB6D6FF3}" type="presParOf" srcId="{445AEC11-4B1E-4DA6-9E71-FF53BE3A519E}" destId="{F0543285-B78E-49E3-B675-EB3DEE38E74C}" srcOrd="0" destOrd="0" presId="urn:microsoft.com/office/officeart/2008/layout/LinedList"/>
    <dgm:cxn modelId="{81447B15-AAF0-4052-AA22-46461E931CD0}" type="presParOf" srcId="{445AEC11-4B1E-4DA6-9E71-FF53BE3A519E}" destId="{415CD704-1494-43BD-9429-646F01CF483E}" srcOrd="1" destOrd="0" presId="urn:microsoft.com/office/officeart/2008/layout/LinedList"/>
    <dgm:cxn modelId="{FBF74659-9F3A-4300-8CC8-DBE9AFBC41FA}" type="presParOf" srcId="{F4D1A4E4-B7E6-49B3-8999-FF66BD8FE915}" destId="{201F7711-9C6D-4B95-AFD2-4A19C8A4AA72}" srcOrd="6" destOrd="0" presId="urn:microsoft.com/office/officeart/2008/layout/LinedList"/>
    <dgm:cxn modelId="{2F03041D-A5BE-4513-8BF2-91884F3AC135}" type="presParOf" srcId="{F4D1A4E4-B7E6-49B3-8999-FF66BD8FE915}" destId="{FAB63411-D63A-433A-871C-81CDA6C17269}" srcOrd="7" destOrd="0" presId="urn:microsoft.com/office/officeart/2008/layout/LinedList"/>
    <dgm:cxn modelId="{0059EA1B-F978-4B0F-BD93-5893D4314A65}" type="presParOf" srcId="{FAB63411-D63A-433A-871C-81CDA6C17269}" destId="{461548E2-41C1-4D4F-B902-812D90B91710}" srcOrd="0" destOrd="0" presId="urn:microsoft.com/office/officeart/2008/layout/LinedList"/>
    <dgm:cxn modelId="{FF4AE117-345D-4C2E-98BB-7DCC910AFE74}" type="presParOf" srcId="{FAB63411-D63A-433A-871C-81CDA6C17269}" destId="{845B090B-A70B-4BBB-959E-07812F3608BE}" srcOrd="1" destOrd="0" presId="urn:microsoft.com/office/officeart/2008/layout/LinedList"/>
    <dgm:cxn modelId="{D8B981B6-FEF5-4700-9F57-B000EF8E0BEB}" type="presParOf" srcId="{F4D1A4E4-B7E6-49B3-8999-FF66BD8FE915}" destId="{8F05799F-1A60-4694-9018-15B03068F544}" srcOrd="8" destOrd="0" presId="urn:microsoft.com/office/officeart/2008/layout/LinedList"/>
    <dgm:cxn modelId="{F546EF23-C23D-461F-8907-6D7EC888A9F3}" type="presParOf" srcId="{F4D1A4E4-B7E6-49B3-8999-FF66BD8FE915}" destId="{79B97D09-588C-4F8A-AD42-B7F641F75F5F}" srcOrd="9" destOrd="0" presId="urn:microsoft.com/office/officeart/2008/layout/LinedList"/>
    <dgm:cxn modelId="{D827D840-5AF1-421F-A9FB-7EDB283278A2}" type="presParOf" srcId="{79B97D09-588C-4F8A-AD42-B7F641F75F5F}" destId="{CF477DCA-7B5D-4612-8CB8-D849380A49E7}" srcOrd="0" destOrd="0" presId="urn:microsoft.com/office/officeart/2008/layout/LinedList"/>
    <dgm:cxn modelId="{24EBC8FF-48D8-4663-B3B8-D9F44830DB8D}" type="presParOf" srcId="{79B97D09-588C-4F8A-AD42-B7F641F75F5F}" destId="{3D1E67C6-BEB8-46D3-82D8-2AA5746EE456}" srcOrd="1" destOrd="0" presId="urn:microsoft.com/office/officeart/2008/layout/LinedList"/>
    <dgm:cxn modelId="{A7C16770-A34C-4976-87BB-507F30736D2B}" type="presParOf" srcId="{F4D1A4E4-B7E6-49B3-8999-FF66BD8FE915}" destId="{0B6A40EB-9065-48AF-9F2F-869E88288675}" srcOrd="10" destOrd="0" presId="urn:microsoft.com/office/officeart/2008/layout/LinedList"/>
    <dgm:cxn modelId="{2ED8D872-EC7E-4B4D-934B-5E835834D3E4}" type="presParOf" srcId="{F4D1A4E4-B7E6-49B3-8999-FF66BD8FE915}" destId="{9719F039-E90F-426E-BFBA-31A6CFDFAEDA}" srcOrd="11" destOrd="0" presId="urn:microsoft.com/office/officeart/2008/layout/LinedList"/>
    <dgm:cxn modelId="{44C4E56B-5C87-4672-A419-A4FA95E5C0A7}" type="presParOf" srcId="{9719F039-E90F-426E-BFBA-31A6CFDFAEDA}" destId="{5A28F7AC-38EB-4D7B-959C-8E62619D3A69}" srcOrd="0" destOrd="0" presId="urn:microsoft.com/office/officeart/2008/layout/LinedList"/>
    <dgm:cxn modelId="{BCBB6E63-FCF4-4A7C-8D3C-4ADD8B662D7C}" type="presParOf" srcId="{9719F039-E90F-426E-BFBA-31A6CFDFAEDA}" destId="{AC8FD86C-6BE0-4DB0-9553-B0B24F893991}" srcOrd="1" destOrd="0" presId="urn:microsoft.com/office/officeart/2008/layout/LinedList"/>
    <dgm:cxn modelId="{0C64C016-B9F1-4BAE-900F-64F318655971}" type="presParOf" srcId="{F4D1A4E4-B7E6-49B3-8999-FF66BD8FE915}" destId="{524BE177-175A-41C3-A2A9-236E1ABBAB67}" srcOrd="12" destOrd="0" presId="urn:microsoft.com/office/officeart/2008/layout/LinedList"/>
    <dgm:cxn modelId="{4C151405-5146-4712-8C00-48867F580A1D}" type="presParOf" srcId="{F4D1A4E4-B7E6-49B3-8999-FF66BD8FE915}" destId="{7BF39764-FEC8-4061-9B7B-4C6B94E4147E}" srcOrd="13" destOrd="0" presId="urn:microsoft.com/office/officeart/2008/layout/LinedList"/>
    <dgm:cxn modelId="{43786EC5-D345-45EE-80D0-2E18C51155F9}" type="presParOf" srcId="{7BF39764-FEC8-4061-9B7B-4C6B94E4147E}" destId="{DF743256-0BC6-4C2D-8C00-25408FB6AA90}" srcOrd="0" destOrd="0" presId="urn:microsoft.com/office/officeart/2008/layout/LinedList"/>
    <dgm:cxn modelId="{599CEAC5-0B60-4BC1-8FA9-43C26EE6EE66}" type="presParOf" srcId="{7BF39764-FEC8-4061-9B7B-4C6B94E4147E}" destId="{E414338D-9C56-46C7-9E47-609477C74774}" srcOrd="1" destOrd="0" presId="urn:microsoft.com/office/officeart/2008/layout/LinedList"/>
    <dgm:cxn modelId="{34484CB7-FED6-4AC1-8D9B-FB11D4344A55}" type="presParOf" srcId="{F4D1A4E4-B7E6-49B3-8999-FF66BD8FE915}" destId="{D9DD4C81-11ED-46E6-A90A-0A4CBD6B39C1}" srcOrd="14" destOrd="0" presId="urn:microsoft.com/office/officeart/2008/layout/LinedList"/>
    <dgm:cxn modelId="{64C82C9A-8213-4CC9-9F3F-EA102C9B7C78}" type="presParOf" srcId="{F4D1A4E4-B7E6-49B3-8999-FF66BD8FE915}" destId="{19E790A1-6BCC-4B13-9EAC-C7BB9F9B876B}" srcOrd="15" destOrd="0" presId="urn:microsoft.com/office/officeart/2008/layout/LinedList"/>
    <dgm:cxn modelId="{A198DD54-8D50-496D-81B4-6BC06EEE0978}" type="presParOf" srcId="{19E790A1-6BCC-4B13-9EAC-C7BB9F9B876B}" destId="{C1EC2263-D484-4ED0-8D78-F44D5C1102B9}" srcOrd="0" destOrd="0" presId="urn:microsoft.com/office/officeart/2008/layout/LinedList"/>
    <dgm:cxn modelId="{6ADA2864-3B93-4952-8A3E-E4913FCEC546}" type="presParOf" srcId="{19E790A1-6BCC-4B13-9EAC-C7BB9F9B876B}" destId="{26108D5A-F0E4-4B9F-A514-B5CCC2CC44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C824F-6B02-412A-B4F2-7B7EDE47AB82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CB0C6B-89BA-4060-882D-77B976657163}">
      <dgm:prSet/>
      <dgm:spPr/>
      <dgm:t>
        <a:bodyPr/>
        <a:lstStyle/>
        <a:p>
          <a:pPr rtl="0"/>
          <a:r>
            <a:rPr lang="da-DK" b="1" baseline="0" dirty="0"/>
            <a:t>Pennahús</a:t>
          </a:r>
          <a:r>
            <a:rPr lang="da-DK" b="1" dirty="0">
              <a:latin typeface="Bembo"/>
            </a:rPr>
            <a:t> //</a:t>
          </a:r>
          <a:r>
            <a:rPr lang="da-DK" b="0" dirty="0">
              <a:latin typeface="Bembo"/>
            </a:rPr>
            <a:t> </a:t>
          </a:r>
          <a:r>
            <a:rPr lang="da-DK" b="0" i="1" dirty="0">
              <a:latin typeface="Bembo"/>
            </a:rPr>
            <a:t>Pencil cas</a:t>
          </a:r>
          <a:endParaRPr lang="en-US" b="0" i="1" dirty="0" err="1"/>
        </a:p>
      </dgm:t>
    </dgm:pt>
    <dgm:pt modelId="{77B9FF85-BF50-4892-959E-8EC1D06FDEB0}" type="parTrans" cxnId="{BB4C641B-E8AF-4909-86FD-5D9C1DA9A5B0}">
      <dgm:prSet/>
      <dgm:spPr/>
      <dgm:t>
        <a:bodyPr/>
        <a:lstStyle/>
        <a:p>
          <a:endParaRPr lang="en-US"/>
        </a:p>
      </dgm:t>
    </dgm:pt>
    <dgm:pt modelId="{B3EFB775-1206-4C11-BCD4-373153AB6FDD}" type="sibTrans" cxnId="{BB4C641B-E8AF-4909-86FD-5D9C1DA9A5B0}">
      <dgm:prSet/>
      <dgm:spPr/>
      <dgm:t>
        <a:bodyPr/>
        <a:lstStyle/>
        <a:p>
          <a:endParaRPr lang="en-US"/>
        </a:p>
      </dgm:t>
    </dgm:pt>
    <dgm:pt modelId="{4FA50FBA-CBF6-426C-A1A6-39BA2A161998}">
      <dgm:prSet/>
      <dgm:spPr/>
      <dgm:t>
        <a:bodyPr/>
        <a:lstStyle/>
        <a:p>
          <a:pPr rtl="0"/>
          <a:r>
            <a:rPr lang="da-DK" baseline="0" dirty="0" err="1"/>
            <a:t>Við</a:t>
          </a:r>
          <a:r>
            <a:rPr lang="da-DK" baseline="0" dirty="0"/>
            <a:t> í </a:t>
          </a:r>
          <a:r>
            <a:rPr lang="da-DK" baseline="0" dirty="0" err="1"/>
            <a:t>skúla</a:t>
          </a:r>
          <a:r>
            <a:rPr lang="da-DK" baseline="0" dirty="0"/>
            <a:t> </a:t>
          </a:r>
          <a:r>
            <a:rPr lang="da-DK" baseline="0" dirty="0" err="1"/>
            <a:t>hvønn</a:t>
          </a:r>
          <a:r>
            <a:rPr lang="da-DK" baseline="0" dirty="0"/>
            <a:t> dag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Bring to school each day</a:t>
          </a:r>
          <a:endParaRPr lang="en-US" i="1" dirty="0"/>
        </a:p>
      </dgm:t>
    </dgm:pt>
    <dgm:pt modelId="{CCFC4A6B-B5D3-457B-9517-6C48BD026EF4}" type="parTrans" cxnId="{38DB5682-49A2-4780-A33D-CF9769412461}">
      <dgm:prSet/>
      <dgm:spPr/>
      <dgm:t>
        <a:bodyPr/>
        <a:lstStyle/>
        <a:p>
          <a:endParaRPr lang="en-US"/>
        </a:p>
      </dgm:t>
    </dgm:pt>
    <dgm:pt modelId="{66C5174C-F52A-499A-8027-3A33E19CDFB5}" type="sibTrans" cxnId="{38DB5682-49A2-4780-A33D-CF9769412461}">
      <dgm:prSet/>
      <dgm:spPr/>
      <dgm:t>
        <a:bodyPr/>
        <a:lstStyle/>
        <a:p>
          <a:endParaRPr lang="en-US"/>
        </a:p>
      </dgm:t>
    </dgm:pt>
    <dgm:pt modelId="{D133EF44-2678-4643-AC2A-C7A508A8B2BC}">
      <dgm:prSet/>
      <dgm:spPr/>
      <dgm:t>
        <a:bodyPr/>
        <a:lstStyle/>
        <a:p>
          <a:pPr rtl="0"/>
          <a:r>
            <a:rPr lang="da-DK" baseline="0" dirty="0" err="1">
              <a:latin typeface="Bembo"/>
            </a:rPr>
            <a:t>Blýantur</a:t>
          </a:r>
          <a:r>
            <a:rPr lang="da-DK" baseline="0" dirty="0"/>
            <a:t> </a:t>
          </a:r>
          <a:r>
            <a:rPr lang="da-DK" baseline="0" dirty="0">
              <a:latin typeface="Bembo"/>
            </a:rPr>
            <a:t>// </a:t>
          </a:r>
          <a:r>
            <a:rPr lang="da-DK" i="1" baseline="0" dirty="0">
              <a:latin typeface="Bembo"/>
            </a:rPr>
            <a:t>Pencil</a:t>
          </a:r>
          <a:endParaRPr lang="en-US" i="1" baseline="0" dirty="0">
            <a:latin typeface="Bembo"/>
          </a:endParaRPr>
        </a:p>
      </dgm:t>
    </dgm:pt>
    <dgm:pt modelId="{565AE2F4-4DB8-422F-8CBB-E65BD4256CCA}" type="parTrans" cxnId="{51104889-A1B4-4099-B394-745CC280B3B1}">
      <dgm:prSet/>
      <dgm:spPr/>
      <dgm:t>
        <a:bodyPr/>
        <a:lstStyle/>
        <a:p>
          <a:endParaRPr lang="en-US"/>
        </a:p>
      </dgm:t>
    </dgm:pt>
    <dgm:pt modelId="{DAC97042-792C-4A41-BC51-7CB0BD53E970}" type="sibTrans" cxnId="{51104889-A1B4-4099-B394-745CC280B3B1}">
      <dgm:prSet/>
      <dgm:spPr/>
      <dgm:t>
        <a:bodyPr/>
        <a:lstStyle/>
        <a:p>
          <a:endParaRPr lang="en-US"/>
        </a:p>
      </dgm:t>
    </dgm:pt>
    <dgm:pt modelId="{069BEA4B-9681-4AE9-AFC1-E55E0084EE38}">
      <dgm:prSet/>
      <dgm:spPr/>
      <dgm:t>
        <a:bodyPr/>
        <a:lstStyle/>
        <a:p>
          <a:pPr rtl="0"/>
          <a:r>
            <a:rPr lang="da-DK" b="1" baseline="0" dirty="0"/>
            <a:t>Venja at </a:t>
          </a:r>
          <a:r>
            <a:rPr lang="da-DK" b="1" baseline="0" dirty="0" err="1"/>
            <a:t>halda</a:t>
          </a:r>
          <a:r>
            <a:rPr lang="da-DK" b="1" baseline="0" dirty="0"/>
            <a:t> </a:t>
          </a:r>
          <a:r>
            <a:rPr lang="da-DK" b="1" baseline="0" dirty="0" err="1"/>
            <a:t>rætt</a:t>
          </a:r>
          <a:r>
            <a:rPr lang="da-DK" b="1" baseline="0" dirty="0"/>
            <a:t> í </a:t>
          </a:r>
          <a:r>
            <a:rPr lang="da-DK" b="1" baseline="0" dirty="0" err="1"/>
            <a:t>blýantinum</a:t>
          </a:r>
          <a:r>
            <a:rPr lang="da-DK" b="1" dirty="0">
              <a:latin typeface="Bembo"/>
            </a:rPr>
            <a:t> </a:t>
          </a:r>
          <a:r>
            <a:rPr lang="da-DK" dirty="0">
              <a:latin typeface="Bembo"/>
            </a:rPr>
            <a:t>// </a:t>
          </a:r>
          <a:r>
            <a:rPr lang="da-DK" i="1" dirty="0" err="1">
              <a:latin typeface="Bembo"/>
            </a:rPr>
            <a:t>Practise</a:t>
          </a:r>
          <a:r>
            <a:rPr lang="da-DK" i="1" dirty="0">
              <a:latin typeface="Bembo"/>
            </a:rPr>
            <a:t> to hold the pencil correctly</a:t>
          </a:r>
          <a:endParaRPr lang="da-DK" i="1" dirty="0"/>
        </a:p>
      </dgm:t>
    </dgm:pt>
    <dgm:pt modelId="{28903FBC-2F13-4BF0-B0F7-8FEB040396A5}" type="parTrans" cxnId="{C8A533CB-AF02-4F4F-8C2F-DC8BE700541F}">
      <dgm:prSet/>
      <dgm:spPr/>
      <dgm:t>
        <a:bodyPr/>
        <a:lstStyle/>
        <a:p>
          <a:endParaRPr lang="en-US"/>
        </a:p>
      </dgm:t>
    </dgm:pt>
    <dgm:pt modelId="{619FF7C9-D91E-4ADB-B22E-3D43C6E7A069}" type="sibTrans" cxnId="{C8A533CB-AF02-4F4F-8C2F-DC8BE700541F}">
      <dgm:prSet/>
      <dgm:spPr/>
      <dgm:t>
        <a:bodyPr/>
        <a:lstStyle/>
        <a:p>
          <a:endParaRPr lang="en-US"/>
        </a:p>
      </dgm:t>
    </dgm:pt>
    <dgm:pt modelId="{BF0CE81E-5E0A-4A72-AD6F-D62E23D7C1E2}">
      <dgm:prSet/>
      <dgm:spPr/>
      <dgm:t>
        <a:bodyPr/>
        <a:lstStyle/>
        <a:p>
          <a:pPr rtl="0"/>
          <a:r>
            <a:rPr lang="da-DK" b="1" baseline="0" dirty="0" err="1"/>
            <a:t>Matpakkar</a:t>
          </a:r>
          <a:r>
            <a:rPr lang="da-DK" b="1" dirty="0">
              <a:latin typeface="Bembo"/>
            </a:rPr>
            <a:t> // </a:t>
          </a:r>
          <a:r>
            <a:rPr lang="da-DK" b="0" dirty="0">
              <a:latin typeface="Bembo"/>
            </a:rPr>
            <a:t>Lunch box </a:t>
          </a:r>
          <a:endParaRPr lang="en-US" b="0" dirty="0" err="1"/>
        </a:p>
      </dgm:t>
    </dgm:pt>
    <dgm:pt modelId="{AED4C038-0FF7-498F-9512-B46909CB11F1}" type="parTrans" cxnId="{C9C35713-1054-4F5C-8E2A-888DB06DD4B3}">
      <dgm:prSet/>
      <dgm:spPr/>
      <dgm:t>
        <a:bodyPr/>
        <a:lstStyle/>
        <a:p>
          <a:endParaRPr lang="en-US"/>
        </a:p>
      </dgm:t>
    </dgm:pt>
    <dgm:pt modelId="{06E1869E-649F-49C2-8481-AA6BB04B15CB}" type="sibTrans" cxnId="{C9C35713-1054-4F5C-8E2A-888DB06DD4B3}">
      <dgm:prSet/>
      <dgm:spPr/>
      <dgm:t>
        <a:bodyPr/>
        <a:lstStyle/>
        <a:p>
          <a:endParaRPr lang="en-US"/>
        </a:p>
      </dgm:t>
    </dgm:pt>
    <dgm:pt modelId="{45CE5D17-C029-41F4-B718-D9284D9EAC3C}">
      <dgm:prSet/>
      <dgm:spPr/>
      <dgm:t>
        <a:bodyPr/>
        <a:lstStyle/>
        <a:p>
          <a:pPr rtl="0"/>
          <a:r>
            <a:rPr lang="da-DK" b="1" baseline="0" dirty="0" err="1"/>
            <a:t>Lítli</a:t>
          </a:r>
          <a:r>
            <a:rPr lang="da-DK" b="1" baseline="0" dirty="0"/>
            <a:t> </a:t>
          </a:r>
          <a:r>
            <a:rPr lang="da-DK" b="1" baseline="0" dirty="0" err="1"/>
            <a:t>matpakki</a:t>
          </a:r>
          <a:r>
            <a:rPr lang="da-DK" b="1" baseline="0" dirty="0"/>
            <a:t>:</a:t>
          </a:r>
          <a:r>
            <a:rPr lang="da-DK" baseline="0" dirty="0"/>
            <a:t> </a:t>
          </a:r>
          <a:r>
            <a:rPr lang="da-DK" baseline="0" dirty="0" err="1"/>
            <a:t>Lættur</a:t>
          </a:r>
          <a:r>
            <a:rPr lang="da-DK" baseline="0" dirty="0"/>
            <a:t> at eta, </a:t>
          </a:r>
          <a:r>
            <a:rPr lang="da-DK" baseline="0" dirty="0" err="1"/>
            <a:t>kunna</a:t>
          </a:r>
          <a:r>
            <a:rPr lang="da-DK" baseline="0" dirty="0"/>
            <a:t> </a:t>
          </a:r>
          <a:r>
            <a:rPr lang="da-DK" baseline="0" dirty="0" err="1"/>
            <a:t>takast</a:t>
          </a:r>
          <a:r>
            <a:rPr lang="da-DK" baseline="0" dirty="0"/>
            <a:t> </a:t>
          </a:r>
          <a:r>
            <a:rPr lang="da-DK" baseline="0" dirty="0" err="1"/>
            <a:t>við</a:t>
          </a:r>
          <a:r>
            <a:rPr lang="da-DK" baseline="0" dirty="0"/>
            <a:t> í </a:t>
          </a:r>
          <a:r>
            <a:rPr lang="da-DK" baseline="0" dirty="0" err="1"/>
            <a:t>hondina</a:t>
          </a:r>
          <a:r>
            <a:rPr lang="da-DK" baseline="0" dirty="0"/>
            <a:t>.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Small lunch </a:t>
          </a:r>
          <a:r>
            <a:rPr lang="da-DK" i="1" dirty="0" err="1">
              <a:latin typeface="Bembo"/>
            </a:rPr>
            <a:t>box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should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be</a:t>
          </a:r>
          <a:r>
            <a:rPr lang="da-DK" i="1" dirty="0">
              <a:latin typeface="Bembo"/>
            </a:rPr>
            <a:t> </a:t>
          </a:r>
          <a:r>
            <a:rPr lang="da-DK" i="1" dirty="0" err="1">
              <a:latin typeface="Bembo"/>
            </a:rPr>
            <a:t>something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easy</a:t>
          </a:r>
          <a:r>
            <a:rPr lang="da-DK" i="1" dirty="0">
              <a:latin typeface="Bembo"/>
            </a:rPr>
            <a:t> to grab and go.</a:t>
          </a:r>
          <a:endParaRPr lang="da-DK" i="1" dirty="0"/>
        </a:p>
      </dgm:t>
    </dgm:pt>
    <dgm:pt modelId="{C06258EE-EFCC-43CC-A06E-8CF5857D4D71}" type="parTrans" cxnId="{DB8E6388-6DEB-44E3-963C-378D16BF8CC9}">
      <dgm:prSet/>
      <dgm:spPr/>
      <dgm:t>
        <a:bodyPr/>
        <a:lstStyle/>
        <a:p>
          <a:endParaRPr lang="en-US"/>
        </a:p>
      </dgm:t>
    </dgm:pt>
    <dgm:pt modelId="{6F0CC27E-4878-43FE-BF55-659DAC02905B}" type="sibTrans" cxnId="{DB8E6388-6DEB-44E3-963C-378D16BF8CC9}">
      <dgm:prSet/>
      <dgm:spPr/>
      <dgm:t>
        <a:bodyPr/>
        <a:lstStyle/>
        <a:p>
          <a:endParaRPr lang="en-US"/>
        </a:p>
      </dgm:t>
    </dgm:pt>
    <dgm:pt modelId="{6C77C391-FDA1-475F-9E1D-A8CDBF5FB298}">
      <dgm:prSet/>
      <dgm:spPr/>
      <dgm:t>
        <a:bodyPr/>
        <a:lstStyle/>
        <a:p>
          <a:pPr rtl="0"/>
          <a:r>
            <a:rPr lang="da-DK" b="1" baseline="0" dirty="0" err="1"/>
            <a:t>Stóri</a:t>
          </a:r>
          <a:r>
            <a:rPr lang="da-DK" b="1" baseline="0" dirty="0"/>
            <a:t> </a:t>
          </a:r>
          <a:r>
            <a:rPr lang="da-DK" b="1" baseline="0" dirty="0" err="1"/>
            <a:t>matpakki</a:t>
          </a:r>
          <a:r>
            <a:rPr lang="da-DK" b="1" baseline="0" dirty="0">
              <a:latin typeface="Bembo"/>
            </a:rPr>
            <a:t> // </a:t>
          </a:r>
          <a:r>
            <a:rPr lang="da-DK" b="0" i="1" baseline="0" dirty="0">
              <a:latin typeface="Bembo"/>
            </a:rPr>
            <a:t>Big lunch box</a:t>
          </a:r>
          <a:r>
            <a:rPr lang="da-DK" i="1" baseline="0" dirty="0"/>
            <a:t> </a:t>
          </a:r>
          <a:r>
            <a:rPr lang="da-DK" i="1" dirty="0">
              <a:latin typeface="Bembo"/>
            </a:rPr>
            <a:t> </a:t>
          </a:r>
          <a:endParaRPr lang="en-US" i="1" dirty="0"/>
        </a:p>
      </dgm:t>
    </dgm:pt>
    <dgm:pt modelId="{0CDF51FE-AB52-42D6-B246-381B359821E3}" type="parTrans" cxnId="{1788E26B-5044-4024-840F-39ED004B320E}">
      <dgm:prSet/>
      <dgm:spPr/>
      <dgm:t>
        <a:bodyPr/>
        <a:lstStyle/>
        <a:p>
          <a:endParaRPr lang="en-US"/>
        </a:p>
      </dgm:t>
    </dgm:pt>
    <dgm:pt modelId="{8FF5341F-B1FB-43B5-8655-906B77C3AF86}" type="sibTrans" cxnId="{1788E26B-5044-4024-840F-39ED004B320E}">
      <dgm:prSet/>
      <dgm:spPr/>
      <dgm:t>
        <a:bodyPr/>
        <a:lstStyle/>
        <a:p>
          <a:endParaRPr lang="en-US"/>
        </a:p>
      </dgm:t>
    </dgm:pt>
    <dgm:pt modelId="{901E9697-49C9-4E6D-AB8A-EB18E8B027D2}">
      <dgm:prSet/>
      <dgm:spPr/>
      <dgm:t>
        <a:bodyPr/>
        <a:lstStyle/>
        <a:p>
          <a:pPr rtl="0"/>
          <a:r>
            <a:rPr lang="da-DK" baseline="0" dirty="0"/>
            <a:t>NB! </a:t>
          </a:r>
          <a:r>
            <a:rPr lang="da-DK" baseline="0" dirty="0" err="1"/>
            <a:t>Hugsa</a:t>
          </a:r>
          <a:r>
            <a:rPr lang="da-DK" baseline="0" dirty="0"/>
            <a:t> </a:t>
          </a:r>
          <a:r>
            <a:rPr lang="da-DK" baseline="0" dirty="0" err="1"/>
            <a:t>um</a:t>
          </a:r>
          <a:r>
            <a:rPr lang="da-DK" baseline="0" dirty="0"/>
            <a:t> at </a:t>
          </a:r>
          <a:r>
            <a:rPr lang="da-DK" baseline="0" dirty="0" err="1"/>
            <a:t>hava</a:t>
          </a:r>
          <a:r>
            <a:rPr lang="da-DK" baseline="0" dirty="0"/>
            <a:t> </a:t>
          </a:r>
          <a:r>
            <a:rPr lang="da-DK" b="1" baseline="0" dirty="0" err="1"/>
            <a:t>sunnar</a:t>
          </a:r>
          <a:r>
            <a:rPr lang="da-DK" b="1" baseline="0" dirty="0"/>
            <a:t>, </a:t>
          </a:r>
          <a:r>
            <a:rPr lang="da-DK" b="1" baseline="0" dirty="0" err="1"/>
            <a:t>heilsugóðar</a:t>
          </a:r>
          <a:r>
            <a:rPr lang="da-DK" b="1" baseline="0" dirty="0"/>
            <a:t> og </a:t>
          </a:r>
          <a:r>
            <a:rPr lang="da-DK" b="1" baseline="0" dirty="0" err="1"/>
            <a:t>mettandi</a:t>
          </a:r>
          <a:r>
            <a:rPr lang="da-DK" b="1" baseline="0" dirty="0"/>
            <a:t> </a:t>
          </a:r>
          <a:r>
            <a:rPr lang="da-DK" b="1" baseline="0" dirty="0" err="1"/>
            <a:t>matpakkar</a:t>
          </a:r>
          <a:r>
            <a:rPr lang="da-DK" b="1" dirty="0">
              <a:latin typeface="Bembo"/>
            </a:rPr>
            <a:t> // </a:t>
          </a:r>
          <a:r>
            <a:rPr lang="da-DK" b="0" i="1" dirty="0" err="1">
              <a:latin typeface="Bembo"/>
            </a:rPr>
            <a:t>Should</a:t>
          </a:r>
          <a:r>
            <a:rPr lang="da-DK" b="0" i="1" dirty="0">
              <a:latin typeface="Bembo"/>
            </a:rPr>
            <a:t> </a:t>
          </a:r>
          <a:r>
            <a:rPr lang="da-DK" b="0" i="1" dirty="0" err="1">
              <a:latin typeface="Bembo"/>
            </a:rPr>
            <a:t>be</a:t>
          </a:r>
          <a:r>
            <a:rPr lang="da-DK" b="0" i="1" dirty="0">
              <a:latin typeface="Bembo"/>
            </a:rPr>
            <a:t> </a:t>
          </a:r>
          <a:r>
            <a:rPr lang="da-DK" b="0" i="1" dirty="0" err="1">
              <a:latin typeface="Bembo"/>
            </a:rPr>
            <a:t>healty</a:t>
          </a:r>
          <a:r>
            <a:rPr lang="da-DK" b="0" i="1" dirty="0">
              <a:latin typeface="Bembo"/>
            </a:rPr>
            <a:t> and </a:t>
          </a:r>
          <a:r>
            <a:rPr lang="da-DK" b="0" i="1" dirty="0" err="1">
              <a:latin typeface="Bembo"/>
            </a:rPr>
            <a:t>filling</a:t>
          </a:r>
          <a:r>
            <a:rPr lang="da-DK" b="0" i="1" dirty="0">
              <a:latin typeface="Bembo"/>
            </a:rPr>
            <a:t> lunch</a:t>
          </a:r>
          <a:endParaRPr lang="en-US" b="0" i="1" dirty="0"/>
        </a:p>
      </dgm:t>
    </dgm:pt>
    <dgm:pt modelId="{B3ECD70D-5357-4F41-8236-4F63E06E93A6}" type="parTrans" cxnId="{F6EA1A0B-FC66-4348-B9CC-9EC010138723}">
      <dgm:prSet/>
      <dgm:spPr/>
      <dgm:t>
        <a:bodyPr/>
        <a:lstStyle/>
        <a:p>
          <a:endParaRPr lang="en-US"/>
        </a:p>
      </dgm:t>
    </dgm:pt>
    <dgm:pt modelId="{AD675026-B3CC-4455-AC7B-44A1DD5A05FF}" type="sibTrans" cxnId="{F6EA1A0B-FC66-4348-B9CC-9EC010138723}">
      <dgm:prSet/>
      <dgm:spPr/>
      <dgm:t>
        <a:bodyPr/>
        <a:lstStyle/>
        <a:p>
          <a:endParaRPr lang="en-US"/>
        </a:p>
      </dgm:t>
    </dgm:pt>
    <dgm:pt modelId="{F9ACC4BA-B2C1-488D-BE9F-94C0013B0459}">
      <dgm:prSet/>
      <dgm:spPr/>
      <dgm:t>
        <a:bodyPr/>
        <a:lstStyle/>
        <a:p>
          <a:pPr rtl="0"/>
          <a:r>
            <a:rPr lang="da-DK" baseline="0" dirty="0" err="1"/>
            <a:t>Næmingurin</a:t>
          </a:r>
          <a:r>
            <a:rPr lang="da-DK" baseline="0" dirty="0"/>
            <a:t> skal </a:t>
          </a:r>
          <a:r>
            <a:rPr lang="da-DK" baseline="0" dirty="0" err="1"/>
            <a:t>eisini</a:t>
          </a:r>
          <a:r>
            <a:rPr lang="da-DK" baseline="0" dirty="0"/>
            <a:t> </a:t>
          </a:r>
          <a:r>
            <a:rPr lang="da-DK" baseline="0" dirty="0" err="1"/>
            <a:t>hava</a:t>
          </a:r>
          <a:r>
            <a:rPr lang="da-DK" baseline="0" dirty="0"/>
            <a:t> </a:t>
          </a:r>
          <a:r>
            <a:rPr lang="da-DK" b="1" baseline="0" dirty="0"/>
            <a:t>dunk </a:t>
          </a:r>
          <a:r>
            <a:rPr lang="da-DK" b="1" baseline="0" dirty="0" err="1"/>
            <a:t>við</a:t>
          </a:r>
          <a:r>
            <a:rPr lang="da-DK" b="1" baseline="0" dirty="0"/>
            <a:t> </a:t>
          </a:r>
          <a:r>
            <a:rPr lang="da-DK" b="1" baseline="0" dirty="0" err="1"/>
            <a:t>hvønn</a:t>
          </a:r>
          <a:r>
            <a:rPr lang="da-DK" b="1" baseline="0" dirty="0"/>
            <a:t> dag, </a:t>
          </a:r>
          <a:r>
            <a:rPr lang="da-DK" baseline="0" dirty="0"/>
            <a:t>og evt. </a:t>
          </a:r>
          <a:r>
            <a:rPr lang="da-DK" baseline="0" dirty="0">
              <a:latin typeface="Bembo"/>
            </a:rPr>
            <a:t>bestikk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Bring the </a:t>
          </a:r>
          <a:r>
            <a:rPr lang="da-DK" i="1" dirty="0" err="1">
              <a:latin typeface="Bembo"/>
            </a:rPr>
            <a:t>waterbottle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each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day</a:t>
          </a:r>
          <a:r>
            <a:rPr lang="da-DK" i="1" dirty="0">
              <a:latin typeface="Bembo"/>
            </a:rPr>
            <a:t> and </a:t>
          </a:r>
          <a:r>
            <a:rPr lang="da-DK" i="1" dirty="0" err="1">
              <a:latin typeface="Bembo"/>
            </a:rPr>
            <a:t>cutlery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if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needed</a:t>
          </a:r>
          <a:endParaRPr lang="en-US" i="1" dirty="0" err="1"/>
        </a:p>
      </dgm:t>
    </dgm:pt>
    <dgm:pt modelId="{6D453C79-5DD5-411E-A440-31AEBCC8C4BD}" type="parTrans" cxnId="{47C47E23-782F-4648-A2CA-949A11734D37}">
      <dgm:prSet/>
      <dgm:spPr/>
      <dgm:t>
        <a:bodyPr/>
        <a:lstStyle/>
        <a:p>
          <a:endParaRPr lang="en-US"/>
        </a:p>
      </dgm:t>
    </dgm:pt>
    <dgm:pt modelId="{F0EA515F-BF2E-4865-B9E6-A6A6B039CC2A}" type="sibTrans" cxnId="{47C47E23-782F-4648-A2CA-949A11734D37}">
      <dgm:prSet/>
      <dgm:spPr/>
      <dgm:t>
        <a:bodyPr/>
        <a:lstStyle/>
        <a:p>
          <a:endParaRPr lang="en-US"/>
        </a:p>
      </dgm:t>
    </dgm:pt>
    <dgm:pt modelId="{F93B2442-EA8A-4C77-9C07-9B9D2531DB89}">
      <dgm:prSet/>
      <dgm:spPr/>
      <dgm:t>
        <a:bodyPr/>
        <a:lstStyle/>
        <a:p>
          <a:pPr rtl="0"/>
          <a:r>
            <a:rPr lang="da-DK" b="1" baseline="0" dirty="0" err="1"/>
            <a:t>Skiftiklæðir</a:t>
          </a:r>
          <a:r>
            <a:rPr lang="da-DK" b="1" dirty="0">
              <a:latin typeface="Bembo"/>
            </a:rPr>
            <a:t> // </a:t>
          </a:r>
          <a:r>
            <a:rPr lang="da-DK" b="0" i="0" dirty="0">
              <a:latin typeface="Bembo"/>
            </a:rPr>
            <a:t>Extra clothes</a:t>
          </a:r>
          <a:endParaRPr lang="en-US" b="0" i="0" dirty="0"/>
        </a:p>
      </dgm:t>
    </dgm:pt>
    <dgm:pt modelId="{FCF1C711-3FA3-4E94-B605-FB809D69FF9F}" type="parTrans" cxnId="{7E0F7A7C-6D27-4E3F-AEA5-3D3930587A72}">
      <dgm:prSet/>
      <dgm:spPr/>
      <dgm:t>
        <a:bodyPr/>
        <a:lstStyle/>
        <a:p>
          <a:endParaRPr lang="en-US"/>
        </a:p>
      </dgm:t>
    </dgm:pt>
    <dgm:pt modelId="{263491DB-FFB7-414B-AF88-FCB90F0E6498}" type="sibTrans" cxnId="{7E0F7A7C-6D27-4E3F-AEA5-3D3930587A72}">
      <dgm:prSet/>
      <dgm:spPr/>
      <dgm:t>
        <a:bodyPr/>
        <a:lstStyle/>
        <a:p>
          <a:endParaRPr lang="en-US"/>
        </a:p>
      </dgm:t>
    </dgm:pt>
    <dgm:pt modelId="{83A18D3C-E053-406E-823C-8A32BD150646}">
      <dgm:prSet/>
      <dgm:spPr/>
      <dgm:t>
        <a:bodyPr/>
        <a:lstStyle/>
        <a:p>
          <a:pPr rtl="0"/>
          <a:r>
            <a:rPr lang="da-DK" baseline="0" dirty="0" err="1"/>
            <a:t>Tjekka</a:t>
          </a:r>
          <a:r>
            <a:rPr lang="da-DK" baseline="0" dirty="0"/>
            <a:t> </a:t>
          </a:r>
          <a:r>
            <a:rPr lang="da-DK" baseline="0" dirty="0" err="1"/>
            <a:t>hvønn</a:t>
          </a:r>
          <a:r>
            <a:rPr lang="da-DK" baseline="0" dirty="0"/>
            <a:t> dag at</a:t>
          </a:r>
          <a:r>
            <a:rPr lang="da-DK" baseline="0" dirty="0">
              <a:latin typeface="Bembo"/>
            </a:rPr>
            <a:t> </a:t>
          </a:r>
          <a:r>
            <a:rPr lang="da-DK" b="1" baseline="0" dirty="0"/>
            <a:t> </a:t>
          </a:r>
          <a:r>
            <a:rPr lang="da-DK" b="1" baseline="0" dirty="0" err="1"/>
            <a:t>skiftiklæðir</a:t>
          </a:r>
          <a:r>
            <a:rPr lang="da-DK" b="1" baseline="0" dirty="0"/>
            <a:t> </a:t>
          </a:r>
          <a:r>
            <a:rPr lang="da-DK" baseline="0" dirty="0" err="1"/>
            <a:t>eru</a:t>
          </a:r>
          <a:r>
            <a:rPr lang="da-DK" baseline="0" dirty="0"/>
            <a:t> í </a:t>
          </a:r>
          <a:r>
            <a:rPr lang="da-DK" baseline="0" dirty="0" err="1"/>
            <a:t>klivanum</a:t>
          </a:r>
          <a:r>
            <a:rPr lang="da-DK" baseline="0" dirty="0"/>
            <a:t>.</a:t>
          </a:r>
          <a:r>
            <a:rPr lang="da-DK" baseline="0" dirty="0">
              <a:latin typeface="Bembo"/>
            </a:rPr>
            <a:t> // </a:t>
          </a:r>
          <a:r>
            <a:rPr lang="da-DK" i="1" baseline="0" dirty="0">
              <a:latin typeface="Bembo"/>
            </a:rPr>
            <a:t>check </a:t>
          </a:r>
          <a:r>
            <a:rPr lang="da-DK" i="1" baseline="0" dirty="0" err="1">
              <a:latin typeface="Bembo"/>
            </a:rPr>
            <a:t>everyday</a:t>
          </a:r>
          <a:r>
            <a:rPr lang="da-DK" i="1" baseline="0" dirty="0">
              <a:latin typeface="Bembo"/>
            </a:rPr>
            <a:t> </a:t>
          </a:r>
          <a:r>
            <a:rPr lang="da-DK" i="1" baseline="0" dirty="0" err="1">
              <a:latin typeface="Bembo"/>
            </a:rPr>
            <a:t>if</a:t>
          </a:r>
          <a:r>
            <a:rPr lang="da-DK" i="1" baseline="0" dirty="0">
              <a:latin typeface="Bembo"/>
            </a:rPr>
            <a:t> </a:t>
          </a:r>
          <a:r>
            <a:rPr lang="da-DK" i="1" baseline="0" dirty="0" err="1">
              <a:latin typeface="Bembo"/>
            </a:rPr>
            <a:t>there</a:t>
          </a:r>
          <a:r>
            <a:rPr lang="da-DK" i="1" baseline="0" dirty="0">
              <a:latin typeface="Bembo"/>
            </a:rPr>
            <a:t> is extra </a:t>
          </a:r>
          <a:r>
            <a:rPr lang="da-DK" i="1" baseline="0" dirty="0" err="1">
              <a:latin typeface="Bembo"/>
            </a:rPr>
            <a:t>clothes</a:t>
          </a:r>
          <a:r>
            <a:rPr lang="da-DK" i="1" baseline="0" dirty="0">
              <a:latin typeface="Bembo"/>
            </a:rPr>
            <a:t> </a:t>
          </a:r>
        </a:p>
      </dgm:t>
    </dgm:pt>
    <dgm:pt modelId="{71B909EB-9123-496A-8478-CE39F57A34B5}" type="parTrans" cxnId="{22C03DE0-D0DD-4BBC-9656-DEF9C636B0FC}">
      <dgm:prSet/>
      <dgm:spPr/>
      <dgm:t>
        <a:bodyPr/>
        <a:lstStyle/>
        <a:p>
          <a:endParaRPr lang="en-US"/>
        </a:p>
      </dgm:t>
    </dgm:pt>
    <dgm:pt modelId="{04943674-596F-4F33-8E59-86F9DD15E4C8}" type="sibTrans" cxnId="{22C03DE0-D0DD-4BBC-9656-DEF9C636B0FC}">
      <dgm:prSet/>
      <dgm:spPr/>
      <dgm:t>
        <a:bodyPr/>
        <a:lstStyle/>
        <a:p>
          <a:endParaRPr lang="en-US"/>
        </a:p>
      </dgm:t>
    </dgm:pt>
    <dgm:pt modelId="{C61363A1-C152-4C5A-AD12-36719B80A775}">
      <dgm:prSet/>
      <dgm:spPr/>
      <dgm:t>
        <a:bodyPr/>
        <a:lstStyle/>
        <a:p>
          <a:pPr rtl="0"/>
          <a:r>
            <a:rPr lang="da-DK" baseline="0" dirty="0" err="1"/>
            <a:t>Næmingurin</a:t>
          </a:r>
          <a:r>
            <a:rPr lang="da-DK" baseline="0" dirty="0"/>
            <a:t> skal </a:t>
          </a:r>
          <a:r>
            <a:rPr lang="da-DK" baseline="0" dirty="0" err="1"/>
            <a:t>hava</a:t>
          </a:r>
          <a:r>
            <a:rPr lang="da-DK" baseline="0" dirty="0"/>
            <a:t> </a:t>
          </a:r>
          <a:r>
            <a:rPr lang="da-DK" b="1" baseline="0" dirty="0"/>
            <a:t>gummistilvar, </a:t>
          </a:r>
          <a:r>
            <a:rPr lang="da-DK" b="1" baseline="0" dirty="0" err="1"/>
            <a:t>regnklæðir</a:t>
          </a:r>
          <a:r>
            <a:rPr lang="da-DK" b="1" baseline="0" dirty="0">
              <a:latin typeface="Bembo"/>
            </a:rPr>
            <a:t>,</a:t>
          </a:r>
          <a:r>
            <a:rPr lang="da-DK" baseline="0" dirty="0"/>
            <a:t> </a:t>
          </a:r>
          <a:r>
            <a:rPr lang="da-DK" b="1" baseline="0" dirty="0" err="1"/>
            <a:t>kavadrakt</a:t>
          </a:r>
          <a:r>
            <a:rPr lang="da-DK" b="1" baseline="0" dirty="0">
              <a:latin typeface="Bembo"/>
            </a:rPr>
            <a:t>, </a:t>
          </a:r>
          <a:r>
            <a:rPr lang="da-DK" b="1" baseline="0" dirty="0" err="1">
              <a:latin typeface="Bembo"/>
            </a:rPr>
            <a:t>handskar</a:t>
          </a:r>
          <a:r>
            <a:rPr lang="da-DK" b="1" baseline="0" dirty="0">
              <a:latin typeface="Bembo"/>
            </a:rPr>
            <a:t> og</a:t>
          </a:r>
          <a:r>
            <a:rPr lang="da-DK" b="1" baseline="0" dirty="0"/>
            <a:t> </a:t>
          </a:r>
          <a:r>
            <a:rPr lang="da-DK" b="1" baseline="0" dirty="0" err="1">
              <a:latin typeface="Bembo"/>
            </a:rPr>
            <a:t>húgvu</a:t>
          </a:r>
          <a:r>
            <a:rPr lang="da-DK" baseline="0" dirty="0">
              <a:latin typeface="Bembo"/>
            </a:rPr>
            <a:t> </a:t>
          </a:r>
          <a:r>
            <a:rPr lang="da-DK" baseline="0" dirty="0"/>
            <a:t>í </a:t>
          </a:r>
          <a:r>
            <a:rPr lang="da-DK" baseline="0" dirty="0" err="1"/>
            <a:t>skúlanum</a:t>
          </a:r>
          <a:r>
            <a:rPr lang="da-DK" baseline="0" dirty="0"/>
            <a:t>. 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Rubber </a:t>
          </a:r>
          <a:r>
            <a:rPr lang="da-DK" i="1" dirty="0" err="1">
              <a:latin typeface="Bembo"/>
            </a:rPr>
            <a:t>boots</a:t>
          </a:r>
          <a:r>
            <a:rPr lang="da-DK" i="1" dirty="0">
              <a:latin typeface="Bembo"/>
            </a:rPr>
            <a:t>, </a:t>
          </a:r>
          <a:r>
            <a:rPr lang="da-DK" i="1" dirty="0" err="1">
              <a:latin typeface="Bembo"/>
            </a:rPr>
            <a:t>rainwear</a:t>
          </a:r>
          <a:r>
            <a:rPr lang="da-DK" i="1" dirty="0">
              <a:latin typeface="Bembo"/>
            </a:rPr>
            <a:t>, </a:t>
          </a:r>
          <a:r>
            <a:rPr lang="da-DK" i="1" dirty="0" err="1">
              <a:latin typeface="Bembo"/>
            </a:rPr>
            <a:t>snowsuit</a:t>
          </a:r>
          <a:r>
            <a:rPr lang="da-DK" i="1" dirty="0">
              <a:latin typeface="Bembo"/>
            </a:rPr>
            <a:t>, </a:t>
          </a:r>
          <a:r>
            <a:rPr lang="da-DK" i="1" dirty="0" err="1">
              <a:latin typeface="Bembo"/>
            </a:rPr>
            <a:t>gloves</a:t>
          </a:r>
          <a:r>
            <a:rPr lang="da-DK" i="1" dirty="0">
              <a:latin typeface="Bembo"/>
            </a:rPr>
            <a:t> and hats </a:t>
          </a:r>
          <a:r>
            <a:rPr lang="da-DK" i="1" dirty="0" err="1">
              <a:latin typeface="Bembo"/>
            </a:rPr>
            <a:t>should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be</a:t>
          </a:r>
          <a:r>
            <a:rPr lang="da-DK" i="1" dirty="0">
              <a:latin typeface="Bembo"/>
            </a:rPr>
            <a:t> at school.</a:t>
          </a:r>
          <a:endParaRPr lang="en-US" i="1" dirty="0"/>
        </a:p>
      </dgm:t>
    </dgm:pt>
    <dgm:pt modelId="{2F5B049E-C8D0-4B0C-8801-0999C6C5B4AC}" type="parTrans" cxnId="{D46D3ECB-97C4-46AC-8199-90D7E787EDB6}">
      <dgm:prSet/>
      <dgm:spPr/>
      <dgm:t>
        <a:bodyPr/>
        <a:lstStyle/>
        <a:p>
          <a:endParaRPr lang="en-US"/>
        </a:p>
      </dgm:t>
    </dgm:pt>
    <dgm:pt modelId="{1D195D74-4ED6-43E6-9401-C2F21660563A}" type="sibTrans" cxnId="{D46D3ECB-97C4-46AC-8199-90D7E787EDB6}">
      <dgm:prSet/>
      <dgm:spPr/>
      <dgm:t>
        <a:bodyPr/>
        <a:lstStyle/>
        <a:p>
          <a:endParaRPr lang="en-US"/>
        </a:p>
      </dgm:t>
    </dgm:pt>
    <dgm:pt modelId="{DEE983D8-3B8A-4FC0-9A4F-386383BAC4DC}">
      <dgm:prSet phldr="0"/>
      <dgm:spPr/>
      <dgm:t>
        <a:bodyPr/>
        <a:lstStyle/>
        <a:p>
          <a:pPr rtl="0"/>
          <a:r>
            <a:rPr lang="da-DK" baseline="0" dirty="0">
              <a:latin typeface="Bembo"/>
            </a:rPr>
            <a:t> </a:t>
          </a:r>
          <a:r>
            <a:rPr lang="da-DK" baseline="0" dirty="0" err="1">
              <a:latin typeface="Bembo"/>
            </a:rPr>
            <a:t>Litblýantar-tusjir</a:t>
          </a:r>
          <a:r>
            <a:rPr lang="da-DK" baseline="0" dirty="0"/>
            <a:t> </a:t>
          </a:r>
          <a:r>
            <a:rPr lang="da-DK" baseline="0" dirty="0">
              <a:latin typeface="Bembo"/>
            </a:rPr>
            <a:t>// </a:t>
          </a:r>
          <a:r>
            <a:rPr lang="da-DK" i="1" baseline="0" dirty="0">
              <a:latin typeface="Bembo"/>
            </a:rPr>
            <a:t>Color pencil</a:t>
          </a:r>
          <a:r>
            <a:rPr lang="da-DK" baseline="0" dirty="0">
              <a:latin typeface="Bembo"/>
            </a:rPr>
            <a:t>  </a:t>
          </a:r>
        </a:p>
      </dgm:t>
    </dgm:pt>
    <dgm:pt modelId="{512E762D-D96F-4951-8830-D9E8F918D691}" type="parTrans" cxnId="{5C2F7CAE-8684-4887-8537-2300469A5F5C}">
      <dgm:prSet/>
      <dgm:spPr/>
      <dgm:t>
        <a:bodyPr/>
        <a:lstStyle/>
        <a:p>
          <a:endParaRPr lang="fo-FO"/>
        </a:p>
      </dgm:t>
    </dgm:pt>
    <dgm:pt modelId="{606C73E6-3934-4CF6-8845-ECBDD29A88EC}" type="sibTrans" cxnId="{5C2F7CAE-8684-4887-8537-2300469A5F5C}">
      <dgm:prSet/>
      <dgm:spPr/>
      <dgm:t>
        <a:bodyPr/>
        <a:lstStyle/>
        <a:p>
          <a:endParaRPr lang="fo-FO"/>
        </a:p>
      </dgm:t>
    </dgm:pt>
    <dgm:pt modelId="{B8726E2B-584A-44B9-AEFE-8E8F411E11EF}">
      <dgm:prSet phldr="0"/>
      <dgm:spPr/>
      <dgm:t>
        <a:bodyPr/>
        <a:lstStyle/>
        <a:p>
          <a:pPr rtl="0"/>
          <a:r>
            <a:rPr lang="da-DK" baseline="0" dirty="0" err="1">
              <a:latin typeface="Bembo"/>
            </a:rPr>
            <a:t>Viskileður</a:t>
          </a:r>
          <a:r>
            <a:rPr lang="da-DK" baseline="0" dirty="0">
              <a:latin typeface="Bembo"/>
            </a:rPr>
            <a:t> // </a:t>
          </a:r>
          <a:r>
            <a:rPr lang="da-DK" i="1" baseline="0" dirty="0">
              <a:latin typeface="Bembo"/>
            </a:rPr>
            <a:t>Rubber</a:t>
          </a:r>
          <a:r>
            <a:rPr lang="da-DK" baseline="0" dirty="0">
              <a:latin typeface="Bembo"/>
            </a:rPr>
            <a:t> </a:t>
          </a:r>
        </a:p>
      </dgm:t>
    </dgm:pt>
    <dgm:pt modelId="{94AF3C9B-1D6F-403B-BB31-994342DCB6E4}" type="parTrans" cxnId="{CC326DB2-112F-475D-9444-B9268B0CA389}">
      <dgm:prSet/>
      <dgm:spPr/>
      <dgm:t>
        <a:bodyPr/>
        <a:lstStyle/>
        <a:p>
          <a:endParaRPr lang="fo-FO"/>
        </a:p>
      </dgm:t>
    </dgm:pt>
    <dgm:pt modelId="{87F82BE3-8F39-42EE-AF92-8581A9045230}" type="sibTrans" cxnId="{CC326DB2-112F-475D-9444-B9268B0CA389}">
      <dgm:prSet/>
      <dgm:spPr/>
      <dgm:t>
        <a:bodyPr/>
        <a:lstStyle/>
        <a:p>
          <a:endParaRPr lang="fo-FO"/>
        </a:p>
      </dgm:t>
    </dgm:pt>
    <dgm:pt modelId="{B4CD2B75-1285-48F4-9792-EA6F1566C400}">
      <dgm:prSet phldr="0"/>
      <dgm:spPr/>
      <dgm:t>
        <a:bodyPr/>
        <a:lstStyle/>
        <a:p>
          <a:pPr rtl="0"/>
          <a:r>
            <a:rPr lang="da-DK" baseline="0" dirty="0" err="1">
              <a:latin typeface="Bembo"/>
            </a:rPr>
            <a:t>Linjál</a:t>
          </a:r>
          <a:r>
            <a:rPr lang="da-DK" baseline="0" dirty="0">
              <a:latin typeface="Bembo"/>
            </a:rPr>
            <a:t> // </a:t>
          </a:r>
          <a:r>
            <a:rPr lang="da-DK" i="1" baseline="0" dirty="0" err="1">
              <a:latin typeface="Bembo"/>
            </a:rPr>
            <a:t>Ruler</a:t>
          </a:r>
          <a:r>
            <a:rPr lang="da-DK" i="1" baseline="0" dirty="0">
              <a:latin typeface="Bembo"/>
            </a:rPr>
            <a:t> </a:t>
          </a:r>
        </a:p>
      </dgm:t>
    </dgm:pt>
    <dgm:pt modelId="{BC5FA2A8-474F-44F6-9C63-4F31C5CAC2D2}" type="parTrans" cxnId="{B207A24A-83E5-4A23-BDE2-A72EA3884675}">
      <dgm:prSet/>
      <dgm:spPr/>
      <dgm:t>
        <a:bodyPr/>
        <a:lstStyle/>
        <a:p>
          <a:endParaRPr lang="fo-FO"/>
        </a:p>
      </dgm:t>
    </dgm:pt>
    <dgm:pt modelId="{562BD62A-BB47-41FE-B497-843F0B7C1688}" type="sibTrans" cxnId="{B207A24A-83E5-4A23-BDE2-A72EA3884675}">
      <dgm:prSet/>
      <dgm:spPr/>
      <dgm:t>
        <a:bodyPr/>
        <a:lstStyle/>
        <a:p>
          <a:endParaRPr lang="fo-FO"/>
        </a:p>
      </dgm:t>
    </dgm:pt>
    <dgm:pt modelId="{0B8C7B16-118B-48D1-8998-212A23832ADF}">
      <dgm:prSet phldr="0"/>
      <dgm:spPr/>
      <dgm:t>
        <a:bodyPr/>
        <a:lstStyle/>
        <a:p>
          <a:pPr rtl="0"/>
          <a:r>
            <a:rPr lang="da-DK" baseline="0" dirty="0" err="1">
              <a:latin typeface="Bembo"/>
            </a:rPr>
            <a:t>Saksur</a:t>
          </a:r>
          <a:r>
            <a:rPr lang="da-DK" baseline="0" dirty="0">
              <a:latin typeface="Bembo"/>
            </a:rPr>
            <a:t> // </a:t>
          </a:r>
          <a:r>
            <a:rPr lang="da-DK" i="1" baseline="0" dirty="0" err="1">
              <a:latin typeface="Bembo"/>
            </a:rPr>
            <a:t>Scissor</a:t>
          </a:r>
          <a:endParaRPr lang="da-DK" i="1" baseline="0" dirty="0">
            <a:latin typeface="Bembo"/>
          </a:endParaRPr>
        </a:p>
      </dgm:t>
    </dgm:pt>
    <dgm:pt modelId="{F1AED16A-406F-400F-AB9C-F09048763236}" type="parTrans" cxnId="{9A8F3F0B-332F-4E02-8E31-AFC55C12C82D}">
      <dgm:prSet/>
      <dgm:spPr/>
      <dgm:t>
        <a:bodyPr/>
        <a:lstStyle/>
        <a:p>
          <a:endParaRPr lang="fo-FO"/>
        </a:p>
      </dgm:t>
    </dgm:pt>
    <dgm:pt modelId="{1AE4F2AF-41F9-4DB6-9F7C-38CF827DAD75}" type="sibTrans" cxnId="{9A8F3F0B-332F-4E02-8E31-AFC55C12C82D}">
      <dgm:prSet/>
      <dgm:spPr/>
      <dgm:t>
        <a:bodyPr/>
        <a:lstStyle/>
        <a:p>
          <a:endParaRPr lang="fo-FO"/>
        </a:p>
      </dgm:t>
    </dgm:pt>
    <dgm:pt modelId="{B79B9C5D-A604-45BA-9370-82F57BBCB7BE}">
      <dgm:prSet phldr="0"/>
      <dgm:spPr/>
      <dgm:t>
        <a:bodyPr/>
        <a:lstStyle/>
        <a:p>
          <a:pPr rtl="0"/>
          <a:r>
            <a:rPr lang="da-DK" baseline="0" dirty="0">
              <a:latin typeface="Bembo"/>
            </a:rPr>
            <a:t>Límstift // </a:t>
          </a:r>
          <a:r>
            <a:rPr lang="da-DK" i="1" baseline="0" dirty="0">
              <a:latin typeface="Bembo"/>
            </a:rPr>
            <a:t>Glue</a:t>
          </a:r>
          <a:r>
            <a:rPr lang="da-DK" i="1" dirty="0">
              <a:latin typeface="Bembo"/>
            </a:rPr>
            <a:t> </a:t>
          </a:r>
          <a:endParaRPr lang="da-DK" i="1" dirty="0"/>
        </a:p>
      </dgm:t>
    </dgm:pt>
    <dgm:pt modelId="{901926F3-7B31-4AD6-BB3A-3DBECAA86C48}" type="parTrans" cxnId="{2597B80C-A6F5-4904-A480-584AE9C0712A}">
      <dgm:prSet/>
      <dgm:spPr/>
      <dgm:t>
        <a:bodyPr/>
        <a:lstStyle/>
        <a:p>
          <a:endParaRPr lang="fo-FO"/>
        </a:p>
      </dgm:t>
    </dgm:pt>
    <dgm:pt modelId="{432CF678-A4C9-4DF1-A4C4-1A596E48B1CD}" type="sibTrans" cxnId="{2597B80C-A6F5-4904-A480-584AE9C0712A}">
      <dgm:prSet/>
      <dgm:spPr/>
      <dgm:t>
        <a:bodyPr/>
        <a:lstStyle/>
        <a:p>
          <a:endParaRPr lang="fo-FO"/>
        </a:p>
      </dgm:t>
    </dgm:pt>
    <dgm:pt modelId="{7B4A53F2-0336-461D-9BE5-A84C691A640C}">
      <dgm:prSet phldr="0"/>
      <dgm:spPr/>
      <dgm:t>
        <a:bodyPr/>
        <a:lstStyle/>
        <a:p>
          <a:pPr rtl="0"/>
          <a:r>
            <a:rPr lang="da-DK" baseline="0" dirty="0">
              <a:latin typeface="Bembo"/>
            </a:rPr>
            <a:t>Hav navn á </a:t>
          </a:r>
          <a:r>
            <a:rPr lang="da-DK" baseline="0" dirty="0" err="1">
              <a:latin typeface="Bembo"/>
            </a:rPr>
            <a:t>klæðunum</a:t>
          </a:r>
          <a:r>
            <a:rPr lang="da-DK" baseline="0" dirty="0">
              <a:latin typeface="Bembo"/>
            </a:rPr>
            <a:t> </a:t>
          </a:r>
          <a:r>
            <a:rPr lang="da-DK" dirty="0">
              <a:latin typeface="Bembo"/>
            </a:rPr>
            <a:t>// 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name</a:t>
          </a:r>
          <a:r>
            <a:rPr lang="da-DK" i="1" dirty="0">
              <a:latin typeface="Bembo"/>
            </a:rPr>
            <a:t> on the clothes</a:t>
          </a:r>
          <a:endParaRPr lang="da-DK" i="1" dirty="0"/>
        </a:p>
      </dgm:t>
    </dgm:pt>
    <dgm:pt modelId="{50856184-A2E7-48E4-9D5B-5A708A8E60BD}" type="parTrans" cxnId="{C16A7704-7E67-4362-B489-7A8A4AC0EBE2}">
      <dgm:prSet/>
      <dgm:spPr/>
      <dgm:t>
        <a:bodyPr/>
        <a:lstStyle/>
        <a:p>
          <a:endParaRPr lang="fo-FO"/>
        </a:p>
      </dgm:t>
    </dgm:pt>
    <dgm:pt modelId="{60AB332E-501C-4E8B-A5B0-7FE52420A41E}" type="sibTrans" cxnId="{C16A7704-7E67-4362-B489-7A8A4AC0EBE2}">
      <dgm:prSet/>
      <dgm:spPr/>
      <dgm:t>
        <a:bodyPr/>
        <a:lstStyle/>
        <a:p>
          <a:endParaRPr lang="fo-FO"/>
        </a:p>
      </dgm:t>
    </dgm:pt>
    <dgm:pt modelId="{E9D5C35E-A5F0-4048-85A1-A5712CF172DB}">
      <dgm:prSet phldr="0"/>
      <dgm:spPr/>
      <dgm:t>
        <a:bodyPr/>
        <a:lstStyle/>
        <a:p>
          <a:pPr rtl="0"/>
          <a:r>
            <a:rPr lang="en-US" b="1" i="0" baseline="0" dirty="0">
              <a:latin typeface="Bembo"/>
            </a:rPr>
            <a:t>Set </a:t>
          </a:r>
          <a:r>
            <a:rPr lang="en-US" b="1" i="0" baseline="0" dirty="0" err="1">
              <a:latin typeface="Bembo"/>
            </a:rPr>
            <a:t>navn</a:t>
          </a:r>
          <a:r>
            <a:rPr lang="en-US" b="0" i="0" baseline="0" dirty="0">
              <a:latin typeface="Bembo"/>
            </a:rPr>
            <a:t> á </a:t>
          </a:r>
          <a:r>
            <a:rPr lang="en-US" b="0" i="0" baseline="0" dirty="0" err="1">
              <a:latin typeface="Bembo"/>
            </a:rPr>
            <a:t>mateskjurnar</a:t>
          </a:r>
          <a:r>
            <a:rPr lang="en-US" b="0" i="1" baseline="0" dirty="0">
              <a:latin typeface="Bembo"/>
            </a:rPr>
            <a:t> //  Mark the lunchbox with name </a:t>
          </a:r>
          <a:endParaRPr lang="da-DK" b="0" i="1" baseline="0" dirty="0">
            <a:latin typeface="Bembo"/>
          </a:endParaRPr>
        </a:p>
      </dgm:t>
    </dgm:pt>
    <dgm:pt modelId="{022A84F9-9C21-43F2-BD00-D9F96A41A519}" type="parTrans" cxnId="{8362B06B-E139-4347-9435-E2F3E40765FB}">
      <dgm:prSet/>
      <dgm:spPr/>
      <dgm:t>
        <a:bodyPr/>
        <a:lstStyle/>
        <a:p>
          <a:endParaRPr lang="fo-FO"/>
        </a:p>
      </dgm:t>
    </dgm:pt>
    <dgm:pt modelId="{5E7B0210-13CB-4F04-A1B0-444659628966}" type="sibTrans" cxnId="{8362B06B-E139-4347-9435-E2F3E40765FB}">
      <dgm:prSet/>
      <dgm:spPr/>
      <dgm:t>
        <a:bodyPr/>
        <a:lstStyle/>
        <a:p>
          <a:endParaRPr lang="fo-FO"/>
        </a:p>
      </dgm:t>
    </dgm:pt>
    <dgm:pt modelId="{DB022EA4-B28E-4389-870C-8CCC30589990}" type="pres">
      <dgm:prSet presAssocID="{C28C824F-6B02-412A-B4F2-7B7EDE47AB82}" presName="Name0" presStyleCnt="0">
        <dgm:presLayoutVars>
          <dgm:dir/>
          <dgm:animLvl val="lvl"/>
          <dgm:resizeHandles val="exact"/>
        </dgm:presLayoutVars>
      </dgm:prSet>
      <dgm:spPr/>
    </dgm:pt>
    <dgm:pt modelId="{FB8AC7B2-0661-48D1-B04E-3952846B6F29}" type="pres">
      <dgm:prSet presAssocID="{47CB0C6B-89BA-4060-882D-77B976657163}" presName="composite" presStyleCnt="0"/>
      <dgm:spPr/>
    </dgm:pt>
    <dgm:pt modelId="{FA4D70DF-2B4C-46BC-B770-64FB942F848B}" type="pres">
      <dgm:prSet presAssocID="{47CB0C6B-89BA-4060-882D-77B97665716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008C71F-5B43-49E2-A48E-B97409C1E169}" type="pres">
      <dgm:prSet presAssocID="{47CB0C6B-89BA-4060-882D-77B976657163}" presName="desTx" presStyleLbl="alignAccFollowNode1" presStyleIdx="0" presStyleCnt="3">
        <dgm:presLayoutVars>
          <dgm:bulletEnabled val="1"/>
        </dgm:presLayoutVars>
      </dgm:prSet>
      <dgm:spPr/>
    </dgm:pt>
    <dgm:pt modelId="{D15118C7-C0CB-4172-AF19-EF8DC57BD843}" type="pres">
      <dgm:prSet presAssocID="{B3EFB775-1206-4C11-BCD4-373153AB6FDD}" presName="space" presStyleCnt="0"/>
      <dgm:spPr/>
    </dgm:pt>
    <dgm:pt modelId="{A60EF0A8-1DD6-43C7-8AC3-286869336278}" type="pres">
      <dgm:prSet presAssocID="{BF0CE81E-5E0A-4A72-AD6F-D62E23D7C1E2}" presName="composite" presStyleCnt="0"/>
      <dgm:spPr/>
    </dgm:pt>
    <dgm:pt modelId="{94AC065C-7324-447F-B718-BB69B5A3650A}" type="pres">
      <dgm:prSet presAssocID="{BF0CE81E-5E0A-4A72-AD6F-D62E23D7C1E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B03BAA2-9128-4B86-A1E7-CB5E480E212A}" type="pres">
      <dgm:prSet presAssocID="{BF0CE81E-5E0A-4A72-AD6F-D62E23D7C1E2}" presName="desTx" presStyleLbl="alignAccFollowNode1" presStyleIdx="1" presStyleCnt="3">
        <dgm:presLayoutVars>
          <dgm:bulletEnabled val="1"/>
        </dgm:presLayoutVars>
      </dgm:prSet>
      <dgm:spPr/>
    </dgm:pt>
    <dgm:pt modelId="{A9FF59A6-8A0E-415C-8894-FA21F518675A}" type="pres">
      <dgm:prSet presAssocID="{06E1869E-649F-49C2-8481-AA6BB04B15CB}" presName="space" presStyleCnt="0"/>
      <dgm:spPr/>
    </dgm:pt>
    <dgm:pt modelId="{3315383E-AB7F-47ED-A579-A4DF936E3865}" type="pres">
      <dgm:prSet presAssocID="{F93B2442-EA8A-4C77-9C07-9B9D2531DB89}" presName="composite" presStyleCnt="0"/>
      <dgm:spPr/>
    </dgm:pt>
    <dgm:pt modelId="{8E41098D-54C4-41C6-8670-BA71F6257635}" type="pres">
      <dgm:prSet presAssocID="{F93B2442-EA8A-4C77-9C07-9B9D2531DB8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F59B91C-84AF-4DED-B095-01F80A4B308B}" type="pres">
      <dgm:prSet presAssocID="{F93B2442-EA8A-4C77-9C07-9B9D2531DB8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16A7704-7E67-4362-B489-7A8A4AC0EBE2}" srcId="{F93B2442-EA8A-4C77-9C07-9B9D2531DB89}" destId="{7B4A53F2-0336-461D-9BE5-A84C691A640C}" srcOrd="1" destOrd="0" parTransId="{50856184-A2E7-48E4-9D5B-5A708A8E60BD}" sibTransId="{60AB332E-501C-4E8B-A5B0-7FE52420A41E}"/>
    <dgm:cxn modelId="{CF6DC606-6AB7-4479-834A-78C5EDE8D99E}" type="presOf" srcId="{83A18D3C-E053-406E-823C-8A32BD150646}" destId="{1F59B91C-84AF-4DED-B095-01F80A4B308B}" srcOrd="0" destOrd="0" presId="urn:microsoft.com/office/officeart/2005/8/layout/hList1"/>
    <dgm:cxn modelId="{F6EA1A0B-FC66-4348-B9CC-9EC010138723}" srcId="{BF0CE81E-5E0A-4A72-AD6F-D62E23D7C1E2}" destId="{901E9697-49C9-4E6D-AB8A-EB18E8B027D2}" srcOrd="2" destOrd="0" parTransId="{B3ECD70D-5357-4F41-8236-4F63E06E93A6}" sibTransId="{AD675026-B3CC-4455-AC7B-44A1DD5A05FF}"/>
    <dgm:cxn modelId="{9A8F3F0B-332F-4E02-8E31-AFC55C12C82D}" srcId="{4FA50FBA-CBF6-426C-A1A6-39BA2A161998}" destId="{0B8C7B16-118B-48D1-8998-212A23832ADF}" srcOrd="4" destOrd="0" parTransId="{F1AED16A-406F-400F-AB9C-F09048763236}" sibTransId="{1AE4F2AF-41F9-4DB6-9F7C-38CF827DAD75}"/>
    <dgm:cxn modelId="{2597B80C-A6F5-4904-A480-584AE9C0712A}" srcId="{4FA50FBA-CBF6-426C-A1A6-39BA2A161998}" destId="{B79B9C5D-A604-45BA-9370-82F57BBCB7BE}" srcOrd="5" destOrd="0" parTransId="{901926F3-7B31-4AD6-BB3A-3DBECAA86C48}" sibTransId="{432CF678-A4C9-4DF1-A4C4-1A596E48B1CD}"/>
    <dgm:cxn modelId="{C9C35713-1054-4F5C-8E2A-888DB06DD4B3}" srcId="{C28C824F-6B02-412A-B4F2-7B7EDE47AB82}" destId="{BF0CE81E-5E0A-4A72-AD6F-D62E23D7C1E2}" srcOrd="1" destOrd="0" parTransId="{AED4C038-0FF7-498F-9512-B46909CB11F1}" sibTransId="{06E1869E-649F-49C2-8481-AA6BB04B15CB}"/>
    <dgm:cxn modelId="{BB4C641B-E8AF-4909-86FD-5D9C1DA9A5B0}" srcId="{C28C824F-6B02-412A-B4F2-7B7EDE47AB82}" destId="{47CB0C6B-89BA-4060-882D-77B976657163}" srcOrd="0" destOrd="0" parTransId="{77B9FF85-BF50-4892-959E-8EC1D06FDEB0}" sibTransId="{B3EFB775-1206-4C11-BCD4-373153AB6FDD}"/>
    <dgm:cxn modelId="{47C47E23-782F-4648-A2CA-949A11734D37}" srcId="{BF0CE81E-5E0A-4A72-AD6F-D62E23D7C1E2}" destId="{F9ACC4BA-B2C1-488D-BE9F-94C0013B0459}" srcOrd="3" destOrd="0" parTransId="{6D453C79-5DD5-411E-A440-31AEBCC8C4BD}" sibTransId="{F0EA515F-BF2E-4865-B9E6-A6A6B039CC2A}"/>
    <dgm:cxn modelId="{4B27572A-01F8-4ED8-9861-1675A6DB6E2F}" type="presOf" srcId="{DEE983D8-3B8A-4FC0-9A4F-386383BAC4DC}" destId="{3008C71F-5B43-49E2-A48E-B97409C1E169}" srcOrd="0" destOrd="2" presId="urn:microsoft.com/office/officeart/2005/8/layout/hList1"/>
    <dgm:cxn modelId="{09289D2B-9FFE-4E9A-81A1-A6386360DC1B}" type="presOf" srcId="{47CB0C6B-89BA-4060-882D-77B976657163}" destId="{FA4D70DF-2B4C-46BC-B770-64FB942F848B}" srcOrd="0" destOrd="0" presId="urn:microsoft.com/office/officeart/2005/8/layout/hList1"/>
    <dgm:cxn modelId="{F4C1EF2F-ECE9-493D-93C5-4DD15A750DEA}" type="presOf" srcId="{D133EF44-2678-4643-AC2A-C7A508A8B2BC}" destId="{3008C71F-5B43-49E2-A48E-B97409C1E169}" srcOrd="0" destOrd="1" presId="urn:microsoft.com/office/officeart/2005/8/layout/hList1"/>
    <dgm:cxn modelId="{73EC4044-F229-4D1B-AFF9-ED7118CD52BE}" type="presOf" srcId="{E9D5C35E-A5F0-4048-85A1-A5712CF172DB}" destId="{AB03BAA2-9128-4B86-A1E7-CB5E480E212A}" srcOrd="0" destOrd="4" presId="urn:microsoft.com/office/officeart/2005/8/layout/hList1"/>
    <dgm:cxn modelId="{B207A24A-83E5-4A23-BDE2-A72EA3884675}" srcId="{4FA50FBA-CBF6-426C-A1A6-39BA2A161998}" destId="{B4CD2B75-1285-48F4-9792-EA6F1566C400}" srcOrd="3" destOrd="0" parTransId="{BC5FA2A8-474F-44F6-9C63-4F31C5CAC2D2}" sibTransId="{562BD62A-BB47-41FE-B497-843F0B7C1688}"/>
    <dgm:cxn modelId="{8362B06B-E139-4347-9435-E2F3E40765FB}" srcId="{BF0CE81E-5E0A-4A72-AD6F-D62E23D7C1E2}" destId="{E9D5C35E-A5F0-4048-85A1-A5712CF172DB}" srcOrd="4" destOrd="0" parTransId="{022A84F9-9C21-43F2-BD00-D9F96A41A519}" sibTransId="{5E7B0210-13CB-4F04-A1B0-444659628966}"/>
    <dgm:cxn modelId="{1788E26B-5044-4024-840F-39ED004B320E}" srcId="{BF0CE81E-5E0A-4A72-AD6F-D62E23D7C1E2}" destId="{6C77C391-FDA1-475F-9E1D-A8CDBF5FB298}" srcOrd="1" destOrd="0" parTransId="{0CDF51FE-AB52-42D6-B246-381B359821E3}" sibTransId="{8FF5341F-B1FB-43B5-8655-906B77C3AF86}"/>
    <dgm:cxn modelId="{CB5AF66C-D435-433F-B21A-949B3B09FBBA}" type="presOf" srcId="{069BEA4B-9681-4AE9-AFC1-E55E0084EE38}" destId="{3008C71F-5B43-49E2-A48E-B97409C1E169}" srcOrd="0" destOrd="7" presId="urn:microsoft.com/office/officeart/2005/8/layout/hList1"/>
    <dgm:cxn modelId="{D5D88671-822A-4E86-9E97-20429E0B779F}" type="presOf" srcId="{B8726E2B-584A-44B9-AEFE-8E8F411E11EF}" destId="{3008C71F-5B43-49E2-A48E-B97409C1E169}" srcOrd="0" destOrd="3" presId="urn:microsoft.com/office/officeart/2005/8/layout/hList1"/>
    <dgm:cxn modelId="{D12A797A-5A52-4806-B882-C55BC17E2A56}" type="presOf" srcId="{4FA50FBA-CBF6-426C-A1A6-39BA2A161998}" destId="{3008C71F-5B43-49E2-A48E-B97409C1E169}" srcOrd="0" destOrd="0" presId="urn:microsoft.com/office/officeart/2005/8/layout/hList1"/>
    <dgm:cxn modelId="{A2AFBD7B-45E9-46F5-B9FB-66A36A1CDDD9}" type="presOf" srcId="{BF0CE81E-5E0A-4A72-AD6F-D62E23D7C1E2}" destId="{94AC065C-7324-447F-B718-BB69B5A3650A}" srcOrd="0" destOrd="0" presId="urn:microsoft.com/office/officeart/2005/8/layout/hList1"/>
    <dgm:cxn modelId="{7E0F7A7C-6D27-4E3F-AEA5-3D3930587A72}" srcId="{C28C824F-6B02-412A-B4F2-7B7EDE47AB82}" destId="{F93B2442-EA8A-4C77-9C07-9B9D2531DB89}" srcOrd="2" destOrd="0" parTransId="{FCF1C711-3FA3-4E94-B605-FB809D69FF9F}" sibTransId="{263491DB-FFB7-414B-AF88-FCB90F0E6498}"/>
    <dgm:cxn modelId="{38DB5682-49A2-4780-A33D-CF9769412461}" srcId="{47CB0C6B-89BA-4060-882D-77B976657163}" destId="{4FA50FBA-CBF6-426C-A1A6-39BA2A161998}" srcOrd="0" destOrd="0" parTransId="{CCFC4A6B-B5D3-457B-9517-6C48BD026EF4}" sibTransId="{66C5174C-F52A-499A-8027-3A33E19CDFB5}"/>
    <dgm:cxn modelId="{DB8E6388-6DEB-44E3-963C-378D16BF8CC9}" srcId="{BF0CE81E-5E0A-4A72-AD6F-D62E23D7C1E2}" destId="{45CE5D17-C029-41F4-B718-D9284D9EAC3C}" srcOrd="0" destOrd="0" parTransId="{C06258EE-EFCC-43CC-A06E-8CF5857D4D71}" sibTransId="{6F0CC27E-4878-43FE-BF55-659DAC02905B}"/>
    <dgm:cxn modelId="{51104889-A1B4-4099-B394-745CC280B3B1}" srcId="{4FA50FBA-CBF6-426C-A1A6-39BA2A161998}" destId="{D133EF44-2678-4643-AC2A-C7A508A8B2BC}" srcOrd="0" destOrd="0" parTransId="{565AE2F4-4DB8-422F-8CBB-E65BD4256CCA}" sibTransId="{DAC97042-792C-4A41-BC51-7CB0BD53E970}"/>
    <dgm:cxn modelId="{93936F8A-8F47-448B-8B72-3AE9500C2DCF}" type="presOf" srcId="{B4CD2B75-1285-48F4-9792-EA6F1566C400}" destId="{3008C71F-5B43-49E2-A48E-B97409C1E169}" srcOrd="0" destOrd="4" presId="urn:microsoft.com/office/officeart/2005/8/layout/hList1"/>
    <dgm:cxn modelId="{382A7296-73E6-4685-B35F-52CDC236AAFD}" type="presOf" srcId="{F93B2442-EA8A-4C77-9C07-9B9D2531DB89}" destId="{8E41098D-54C4-41C6-8670-BA71F6257635}" srcOrd="0" destOrd="0" presId="urn:microsoft.com/office/officeart/2005/8/layout/hList1"/>
    <dgm:cxn modelId="{0078669A-8AC9-4A37-B255-A6C30752B3DE}" type="presOf" srcId="{6C77C391-FDA1-475F-9E1D-A8CDBF5FB298}" destId="{AB03BAA2-9128-4B86-A1E7-CB5E480E212A}" srcOrd="0" destOrd="1" presId="urn:microsoft.com/office/officeart/2005/8/layout/hList1"/>
    <dgm:cxn modelId="{4371CAAD-B86E-4CA6-B399-E97E05812094}" type="presOf" srcId="{45CE5D17-C029-41F4-B718-D9284D9EAC3C}" destId="{AB03BAA2-9128-4B86-A1E7-CB5E480E212A}" srcOrd="0" destOrd="0" presId="urn:microsoft.com/office/officeart/2005/8/layout/hList1"/>
    <dgm:cxn modelId="{5C2F7CAE-8684-4887-8537-2300469A5F5C}" srcId="{4FA50FBA-CBF6-426C-A1A6-39BA2A161998}" destId="{DEE983D8-3B8A-4FC0-9A4F-386383BAC4DC}" srcOrd="1" destOrd="0" parTransId="{512E762D-D96F-4951-8830-D9E8F918D691}" sibTransId="{606C73E6-3934-4CF6-8845-ECBDD29A88EC}"/>
    <dgm:cxn modelId="{CC326DB2-112F-475D-9444-B9268B0CA389}" srcId="{4FA50FBA-CBF6-426C-A1A6-39BA2A161998}" destId="{B8726E2B-584A-44B9-AEFE-8E8F411E11EF}" srcOrd="2" destOrd="0" parTransId="{94AF3C9B-1D6F-403B-BB31-994342DCB6E4}" sibTransId="{87F82BE3-8F39-42EE-AF92-8581A9045230}"/>
    <dgm:cxn modelId="{990866BB-3E49-4193-BC2E-5E9D95B2FADA}" type="presOf" srcId="{C28C824F-6B02-412A-B4F2-7B7EDE47AB82}" destId="{DB022EA4-B28E-4389-870C-8CCC30589990}" srcOrd="0" destOrd="0" presId="urn:microsoft.com/office/officeart/2005/8/layout/hList1"/>
    <dgm:cxn modelId="{6BA0E8BF-87B2-4627-9431-7CD2E527D7E7}" type="presOf" srcId="{0B8C7B16-118B-48D1-8998-212A23832ADF}" destId="{3008C71F-5B43-49E2-A48E-B97409C1E169}" srcOrd="0" destOrd="5" presId="urn:microsoft.com/office/officeart/2005/8/layout/hList1"/>
    <dgm:cxn modelId="{C8A533CB-AF02-4F4F-8C2F-DC8BE700541F}" srcId="{47CB0C6B-89BA-4060-882D-77B976657163}" destId="{069BEA4B-9681-4AE9-AFC1-E55E0084EE38}" srcOrd="1" destOrd="0" parTransId="{28903FBC-2F13-4BF0-B0F7-8FEB040396A5}" sibTransId="{619FF7C9-D91E-4ADB-B22E-3D43C6E7A069}"/>
    <dgm:cxn modelId="{D46D3ECB-97C4-46AC-8199-90D7E787EDB6}" srcId="{F93B2442-EA8A-4C77-9C07-9B9D2531DB89}" destId="{C61363A1-C152-4C5A-AD12-36719B80A775}" srcOrd="2" destOrd="0" parTransId="{2F5B049E-C8D0-4B0C-8801-0999C6C5B4AC}" sibTransId="{1D195D74-4ED6-43E6-9401-C2F21660563A}"/>
    <dgm:cxn modelId="{BF1B41CB-E7F3-40CE-BA32-606BE1EBE744}" type="presOf" srcId="{F9ACC4BA-B2C1-488D-BE9F-94C0013B0459}" destId="{AB03BAA2-9128-4B86-A1E7-CB5E480E212A}" srcOrd="0" destOrd="3" presId="urn:microsoft.com/office/officeart/2005/8/layout/hList1"/>
    <dgm:cxn modelId="{B167F6DC-7A1A-40DE-9298-33F13EFA9682}" type="presOf" srcId="{B79B9C5D-A604-45BA-9370-82F57BBCB7BE}" destId="{3008C71F-5B43-49E2-A48E-B97409C1E169}" srcOrd="0" destOrd="6" presId="urn:microsoft.com/office/officeart/2005/8/layout/hList1"/>
    <dgm:cxn modelId="{22C03DE0-D0DD-4BBC-9656-DEF9C636B0FC}" srcId="{F93B2442-EA8A-4C77-9C07-9B9D2531DB89}" destId="{83A18D3C-E053-406E-823C-8A32BD150646}" srcOrd="0" destOrd="0" parTransId="{71B909EB-9123-496A-8478-CE39F57A34B5}" sibTransId="{04943674-596F-4F33-8E59-86F9DD15E4C8}"/>
    <dgm:cxn modelId="{CF6B38E3-DF26-48DD-9F94-1CD5FBC0B2E7}" type="presOf" srcId="{C61363A1-C152-4C5A-AD12-36719B80A775}" destId="{1F59B91C-84AF-4DED-B095-01F80A4B308B}" srcOrd="0" destOrd="2" presId="urn:microsoft.com/office/officeart/2005/8/layout/hList1"/>
    <dgm:cxn modelId="{C47336E7-2402-4FF0-9765-8A2A793575D5}" type="presOf" srcId="{901E9697-49C9-4E6D-AB8A-EB18E8B027D2}" destId="{AB03BAA2-9128-4B86-A1E7-CB5E480E212A}" srcOrd="0" destOrd="2" presId="urn:microsoft.com/office/officeart/2005/8/layout/hList1"/>
    <dgm:cxn modelId="{E7403CF2-001F-464C-A167-1255C089ADFD}" type="presOf" srcId="{7B4A53F2-0336-461D-9BE5-A84C691A640C}" destId="{1F59B91C-84AF-4DED-B095-01F80A4B308B}" srcOrd="0" destOrd="1" presId="urn:microsoft.com/office/officeart/2005/8/layout/hList1"/>
    <dgm:cxn modelId="{4A2D92CD-9AFD-4F11-A34D-1FF18209C185}" type="presParOf" srcId="{DB022EA4-B28E-4389-870C-8CCC30589990}" destId="{FB8AC7B2-0661-48D1-B04E-3952846B6F29}" srcOrd="0" destOrd="0" presId="urn:microsoft.com/office/officeart/2005/8/layout/hList1"/>
    <dgm:cxn modelId="{32CF97D3-4EB7-48F6-9400-B3C66453935F}" type="presParOf" srcId="{FB8AC7B2-0661-48D1-B04E-3952846B6F29}" destId="{FA4D70DF-2B4C-46BC-B770-64FB942F848B}" srcOrd="0" destOrd="0" presId="urn:microsoft.com/office/officeart/2005/8/layout/hList1"/>
    <dgm:cxn modelId="{CC6F607E-BF84-4DF4-A762-3CBDB0E92B35}" type="presParOf" srcId="{FB8AC7B2-0661-48D1-B04E-3952846B6F29}" destId="{3008C71F-5B43-49E2-A48E-B97409C1E169}" srcOrd="1" destOrd="0" presId="urn:microsoft.com/office/officeart/2005/8/layout/hList1"/>
    <dgm:cxn modelId="{8B3728F7-D5E5-4C0B-8E7C-7C7527EB9077}" type="presParOf" srcId="{DB022EA4-B28E-4389-870C-8CCC30589990}" destId="{D15118C7-C0CB-4172-AF19-EF8DC57BD843}" srcOrd="1" destOrd="0" presId="urn:microsoft.com/office/officeart/2005/8/layout/hList1"/>
    <dgm:cxn modelId="{88540B80-E0D2-4ED3-A54A-FCBF62D3B01A}" type="presParOf" srcId="{DB022EA4-B28E-4389-870C-8CCC30589990}" destId="{A60EF0A8-1DD6-43C7-8AC3-286869336278}" srcOrd="2" destOrd="0" presId="urn:microsoft.com/office/officeart/2005/8/layout/hList1"/>
    <dgm:cxn modelId="{2285BFB0-E279-4C96-ACD8-2108D088C9B5}" type="presParOf" srcId="{A60EF0A8-1DD6-43C7-8AC3-286869336278}" destId="{94AC065C-7324-447F-B718-BB69B5A3650A}" srcOrd="0" destOrd="0" presId="urn:microsoft.com/office/officeart/2005/8/layout/hList1"/>
    <dgm:cxn modelId="{D020F852-FF66-4C9B-8B9F-50AFB2023053}" type="presParOf" srcId="{A60EF0A8-1DD6-43C7-8AC3-286869336278}" destId="{AB03BAA2-9128-4B86-A1E7-CB5E480E212A}" srcOrd="1" destOrd="0" presId="urn:microsoft.com/office/officeart/2005/8/layout/hList1"/>
    <dgm:cxn modelId="{CFB57A7C-18BD-48D1-81DE-3F2BF8B723F9}" type="presParOf" srcId="{DB022EA4-B28E-4389-870C-8CCC30589990}" destId="{A9FF59A6-8A0E-415C-8894-FA21F518675A}" srcOrd="3" destOrd="0" presId="urn:microsoft.com/office/officeart/2005/8/layout/hList1"/>
    <dgm:cxn modelId="{8703BCE2-4116-4847-BBBC-9A8846728052}" type="presParOf" srcId="{DB022EA4-B28E-4389-870C-8CCC30589990}" destId="{3315383E-AB7F-47ED-A579-A4DF936E3865}" srcOrd="4" destOrd="0" presId="urn:microsoft.com/office/officeart/2005/8/layout/hList1"/>
    <dgm:cxn modelId="{AF145B9B-E4DF-4743-93C9-179C765A117C}" type="presParOf" srcId="{3315383E-AB7F-47ED-A579-A4DF936E3865}" destId="{8E41098D-54C4-41C6-8670-BA71F6257635}" srcOrd="0" destOrd="0" presId="urn:microsoft.com/office/officeart/2005/8/layout/hList1"/>
    <dgm:cxn modelId="{4DEE0BA0-133D-41A3-81F7-180A1AC0673F}" type="presParOf" srcId="{3315383E-AB7F-47ED-A579-A4DF936E3865}" destId="{1F59B91C-84AF-4DED-B095-01F80A4B308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B37E68-7379-4740-9C93-9BFC97143C6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EB7A6A7-89A4-42AE-A758-13CF8820D8B1}">
      <dgm:prSet/>
      <dgm:spPr/>
      <dgm:t>
        <a:bodyPr/>
        <a:lstStyle/>
        <a:p>
          <a:pPr rtl="0"/>
          <a:r>
            <a:rPr lang="da-DK" i="1" dirty="0" err="1"/>
            <a:t>Vit</a:t>
          </a:r>
          <a:r>
            <a:rPr lang="da-DK" i="1" dirty="0"/>
            <a:t> </a:t>
          </a:r>
          <a:r>
            <a:rPr lang="da-DK" i="1" dirty="0" err="1"/>
            <a:t>arbeiða</a:t>
          </a:r>
          <a:r>
            <a:rPr lang="da-DK" i="1" dirty="0"/>
            <a:t> </a:t>
          </a:r>
          <a:r>
            <a:rPr lang="da-DK" i="1" dirty="0" err="1"/>
            <a:t>við</a:t>
          </a:r>
          <a:r>
            <a:rPr lang="da-DK" i="1" dirty="0"/>
            <a:t> </a:t>
          </a:r>
          <a:r>
            <a:rPr lang="da-DK" i="1" dirty="0" err="1"/>
            <a:t>ymiskum</a:t>
          </a:r>
          <a:r>
            <a:rPr lang="da-DK" i="1" dirty="0"/>
            <a:t> </a:t>
          </a:r>
          <a:r>
            <a:rPr lang="da-DK" i="1" dirty="0" err="1"/>
            <a:t>temaðum</a:t>
          </a:r>
          <a:r>
            <a:rPr lang="da-DK" i="1" dirty="0"/>
            <a:t> </a:t>
          </a:r>
          <a:r>
            <a:rPr lang="da-DK" i="1" dirty="0" err="1"/>
            <a:t>ígjøgnum</a:t>
          </a:r>
          <a:r>
            <a:rPr lang="da-DK" i="1" dirty="0"/>
            <a:t> </a:t>
          </a:r>
          <a:r>
            <a:rPr lang="da-DK" i="1" dirty="0" err="1"/>
            <a:t>árið</a:t>
          </a:r>
          <a:r>
            <a:rPr lang="da-DK" i="1" dirty="0"/>
            <a:t> // </a:t>
          </a:r>
          <a:r>
            <a:rPr lang="da-DK" i="1" dirty="0" err="1"/>
            <a:t>different</a:t>
          </a:r>
          <a:r>
            <a:rPr lang="da-DK" i="1" dirty="0"/>
            <a:t> </a:t>
          </a:r>
          <a:r>
            <a:rPr lang="da-DK" i="1" dirty="0" err="1"/>
            <a:t>theme</a:t>
          </a:r>
          <a:r>
            <a:rPr lang="da-DK" i="1" dirty="0"/>
            <a:t> </a:t>
          </a:r>
          <a:r>
            <a:rPr lang="da-DK" i="1" dirty="0" err="1"/>
            <a:t>throughout</a:t>
          </a:r>
          <a:r>
            <a:rPr lang="da-DK" i="1" dirty="0"/>
            <a:t> the </a:t>
          </a:r>
          <a:r>
            <a:rPr lang="da-DK" i="1" dirty="0" err="1"/>
            <a:t>year</a:t>
          </a:r>
          <a:endParaRPr lang="da-DK" i="1" dirty="0"/>
        </a:p>
      </dgm:t>
    </dgm:pt>
    <dgm:pt modelId="{705630FB-D6AF-4E16-966C-9005B8D981DE}" type="parTrans" cxnId="{793067F1-EE90-4A8E-8BAA-81C8549C4AAB}">
      <dgm:prSet/>
      <dgm:spPr/>
      <dgm:t>
        <a:bodyPr/>
        <a:lstStyle/>
        <a:p>
          <a:endParaRPr lang="en-US"/>
        </a:p>
      </dgm:t>
    </dgm:pt>
    <dgm:pt modelId="{99E4E3FC-7BA2-4C69-9896-F2BFFC24AD4C}" type="sibTrans" cxnId="{793067F1-EE90-4A8E-8BAA-81C8549C4AAB}">
      <dgm:prSet/>
      <dgm:spPr/>
      <dgm:t>
        <a:bodyPr/>
        <a:lstStyle/>
        <a:p>
          <a:endParaRPr lang="en-US"/>
        </a:p>
      </dgm:t>
    </dgm:pt>
    <dgm:pt modelId="{127CDCAA-6291-4CAD-8DFE-56CF1FD15AE4}">
      <dgm:prSet/>
      <dgm:spPr/>
      <dgm:t>
        <a:bodyPr/>
        <a:lstStyle/>
        <a:p>
          <a:pPr rtl="0"/>
          <a:r>
            <a:rPr lang="da-DK" dirty="0" err="1"/>
            <a:t>Samtalu</a:t>
          </a:r>
          <a:r>
            <a:rPr lang="da-DK" dirty="0"/>
            <a:t> </a:t>
          </a:r>
          <a:r>
            <a:rPr lang="da-DK" dirty="0" err="1"/>
            <a:t>evnir</a:t>
          </a:r>
          <a:r>
            <a:rPr lang="da-DK" dirty="0"/>
            <a:t> </a:t>
          </a:r>
          <a:r>
            <a:rPr lang="da-DK" dirty="0" err="1"/>
            <a:t>við</a:t>
          </a:r>
          <a:r>
            <a:rPr lang="da-DK" dirty="0"/>
            <a:t> </a:t>
          </a:r>
          <a:r>
            <a:rPr lang="da-DK" dirty="0" err="1"/>
            <a:t>døgurða</a:t>
          </a:r>
          <a:r>
            <a:rPr lang="da-DK" dirty="0"/>
            <a:t> </a:t>
          </a:r>
          <a:r>
            <a:rPr lang="da-DK" dirty="0" err="1"/>
            <a:t>borðið</a:t>
          </a:r>
          <a:r>
            <a:rPr lang="da-DK" dirty="0">
              <a:latin typeface="Bembo"/>
            </a:rPr>
            <a:t> // </a:t>
          </a:r>
          <a:r>
            <a:rPr lang="da-DK" dirty="0" err="1">
              <a:latin typeface="Bembo"/>
            </a:rPr>
            <a:t>good</a:t>
          </a:r>
          <a:r>
            <a:rPr lang="da-DK" dirty="0">
              <a:latin typeface="Bembo"/>
            </a:rPr>
            <a:t> </a:t>
          </a:r>
          <a:r>
            <a:rPr lang="da-DK" dirty="0" err="1">
              <a:latin typeface="Bembo"/>
            </a:rPr>
            <a:t>subjects</a:t>
          </a:r>
          <a:r>
            <a:rPr lang="da-DK" dirty="0">
              <a:latin typeface="Bembo"/>
            </a:rPr>
            <a:t> to talk about with your child</a:t>
          </a:r>
          <a:endParaRPr lang="da-DK" dirty="0"/>
        </a:p>
      </dgm:t>
    </dgm:pt>
    <dgm:pt modelId="{1F2996BA-1179-4FDB-ADDE-A1F5250F1FE4}" type="parTrans" cxnId="{5D94F13F-8984-48A2-A07C-DFD0F43A4102}">
      <dgm:prSet/>
      <dgm:spPr/>
      <dgm:t>
        <a:bodyPr/>
        <a:lstStyle/>
        <a:p>
          <a:endParaRPr lang="en-US"/>
        </a:p>
      </dgm:t>
    </dgm:pt>
    <dgm:pt modelId="{59D68FF2-374C-4518-A1AB-8A1D0F824E79}" type="sibTrans" cxnId="{5D94F13F-8984-48A2-A07C-DFD0F43A4102}">
      <dgm:prSet/>
      <dgm:spPr/>
      <dgm:t>
        <a:bodyPr/>
        <a:lstStyle/>
        <a:p>
          <a:endParaRPr lang="en-US"/>
        </a:p>
      </dgm:t>
    </dgm:pt>
    <dgm:pt modelId="{E7C2DE0C-EC28-4F13-8DBC-33BBA6445571}">
      <dgm:prSet/>
      <dgm:spPr/>
      <dgm:t>
        <a:bodyPr/>
        <a:lstStyle/>
        <a:p>
          <a:pPr rtl="0"/>
          <a:r>
            <a:rPr lang="da-DK" dirty="0" err="1"/>
            <a:t>Mánaðir</a:t>
          </a:r>
          <a:r>
            <a:rPr lang="da-DK" dirty="0">
              <a:latin typeface="Bembo"/>
            </a:rPr>
            <a:t> // </a:t>
          </a:r>
          <a:r>
            <a:rPr lang="da-DK" dirty="0" err="1">
              <a:latin typeface="Bembo"/>
            </a:rPr>
            <a:t>months</a:t>
          </a:r>
          <a:endParaRPr lang="en-US" dirty="0" err="1"/>
        </a:p>
      </dgm:t>
    </dgm:pt>
    <dgm:pt modelId="{8BF26CDF-724A-4883-96AA-BF1E9CAFC726}" type="parTrans" cxnId="{229C24DD-565B-460C-9DBF-C72A87883111}">
      <dgm:prSet/>
      <dgm:spPr/>
      <dgm:t>
        <a:bodyPr/>
        <a:lstStyle/>
        <a:p>
          <a:endParaRPr lang="en-US"/>
        </a:p>
      </dgm:t>
    </dgm:pt>
    <dgm:pt modelId="{896A4017-3460-4E7B-B8F7-D48841D8E2DE}" type="sibTrans" cxnId="{229C24DD-565B-460C-9DBF-C72A87883111}">
      <dgm:prSet/>
      <dgm:spPr/>
      <dgm:t>
        <a:bodyPr/>
        <a:lstStyle/>
        <a:p>
          <a:endParaRPr lang="en-US"/>
        </a:p>
      </dgm:t>
    </dgm:pt>
    <dgm:pt modelId="{45F38EC5-0383-43CF-AB00-8D108ADF5D3E}">
      <dgm:prSet/>
      <dgm:spPr/>
      <dgm:t>
        <a:bodyPr/>
        <a:lstStyle/>
        <a:p>
          <a:pPr rtl="0"/>
          <a:r>
            <a:rPr lang="da-DK" dirty="0"/>
            <a:t>Dagur</a:t>
          </a:r>
          <a:r>
            <a:rPr lang="da-DK" dirty="0">
              <a:latin typeface="Bembo"/>
            </a:rPr>
            <a:t> // Day</a:t>
          </a:r>
          <a:endParaRPr lang="en-US" dirty="0"/>
        </a:p>
      </dgm:t>
    </dgm:pt>
    <dgm:pt modelId="{27AC7E1C-D218-4AA8-A9E7-8654C86FCB73}" type="parTrans" cxnId="{6B933330-F386-4B1B-9DE5-34ADE94FA3EE}">
      <dgm:prSet/>
      <dgm:spPr/>
      <dgm:t>
        <a:bodyPr/>
        <a:lstStyle/>
        <a:p>
          <a:endParaRPr lang="en-US"/>
        </a:p>
      </dgm:t>
    </dgm:pt>
    <dgm:pt modelId="{4809CE51-0925-4063-A315-54E38B64ACEC}" type="sibTrans" cxnId="{6B933330-F386-4B1B-9DE5-34ADE94FA3EE}">
      <dgm:prSet/>
      <dgm:spPr/>
      <dgm:t>
        <a:bodyPr/>
        <a:lstStyle/>
        <a:p>
          <a:endParaRPr lang="en-US"/>
        </a:p>
      </dgm:t>
    </dgm:pt>
    <dgm:pt modelId="{FBE69A32-D0E2-471B-9970-359DA107D472}">
      <dgm:prSet/>
      <dgm:spPr/>
      <dgm:t>
        <a:bodyPr/>
        <a:lstStyle/>
        <a:p>
          <a:pPr rtl="0"/>
          <a:r>
            <a:rPr lang="da-DK" dirty="0" err="1"/>
            <a:t>Evnini</a:t>
          </a:r>
          <a:r>
            <a:rPr lang="da-DK" dirty="0"/>
            <a:t> </a:t>
          </a:r>
          <a:r>
            <a:rPr lang="da-DK" dirty="0" err="1"/>
            <a:t>vit</a:t>
          </a:r>
          <a:r>
            <a:rPr lang="da-DK" dirty="0"/>
            <a:t> </a:t>
          </a:r>
          <a:r>
            <a:rPr lang="da-DK" dirty="0" err="1"/>
            <a:t>viðgera</a:t>
          </a:r>
          <a:r>
            <a:rPr lang="da-DK" dirty="0">
              <a:latin typeface="Bembo"/>
            </a:rPr>
            <a:t> // the theme of the week</a:t>
          </a:r>
          <a:endParaRPr lang="en-US" dirty="0"/>
        </a:p>
      </dgm:t>
    </dgm:pt>
    <dgm:pt modelId="{BC50EE1F-DE76-439A-859B-0ADE2D9FB2C4}" type="parTrans" cxnId="{A59A013F-0351-4BFB-A529-3A458BF67C91}">
      <dgm:prSet/>
      <dgm:spPr/>
      <dgm:t>
        <a:bodyPr/>
        <a:lstStyle/>
        <a:p>
          <a:endParaRPr lang="en-US"/>
        </a:p>
      </dgm:t>
    </dgm:pt>
    <dgm:pt modelId="{FA502332-FF7F-4CCF-AE12-71EBE30FD67B}" type="sibTrans" cxnId="{A59A013F-0351-4BFB-A529-3A458BF67C91}">
      <dgm:prSet/>
      <dgm:spPr/>
      <dgm:t>
        <a:bodyPr/>
        <a:lstStyle/>
        <a:p>
          <a:endParaRPr lang="en-US"/>
        </a:p>
      </dgm:t>
    </dgm:pt>
    <dgm:pt modelId="{5632CCAA-C820-4C98-A140-2B20E2F8EC8F}">
      <dgm:prSet/>
      <dgm:spPr/>
      <dgm:t>
        <a:bodyPr/>
        <a:lstStyle/>
        <a:p>
          <a:pPr rtl="0"/>
          <a:r>
            <a:rPr lang="da-DK" dirty="0" err="1"/>
            <a:t>Veðrið</a:t>
          </a:r>
          <a:r>
            <a:rPr lang="da-DK" dirty="0">
              <a:latin typeface="Bembo"/>
            </a:rPr>
            <a:t> // the weather</a:t>
          </a:r>
          <a:endParaRPr lang="en-US" dirty="0"/>
        </a:p>
      </dgm:t>
    </dgm:pt>
    <dgm:pt modelId="{99BCD3C9-AB0D-4A06-ABEB-F951E16BD1C7}" type="parTrans" cxnId="{07F3DE93-DD0C-4E98-B98F-31C38E1C9271}">
      <dgm:prSet/>
      <dgm:spPr/>
      <dgm:t>
        <a:bodyPr/>
        <a:lstStyle/>
        <a:p>
          <a:endParaRPr lang="en-US"/>
        </a:p>
      </dgm:t>
    </dgm:pt>
    <dgm:pt modelId="{C4854055-3E22-4E73-BDFF-D4203830C17A}" type="sibTrans" cxnId="{07F3DE93-DD0C-4E98-B98F-31C38E1C9271}">
      <dgm:prSet/>
      <dgm:spPr/>
      <dgm:t>
        <a:bodyPr/>
        <a:lstStyle/>
        <a:p>
          <a:endParaRPr lang="en-US"/>
        </a:p>
      </dgm:t>
    </dgm:pt>
    <dgm:pt modelId="{238D7319-D6A3-4C26-A1CC-17922D2A3C5E}">
      <dgm:prSet/>
      <dgm:spPr/>
      <dgm:t>
        <a:bodyPr/>
        <a:lstStyle/>
        <a:p>
          <a:pPr rtl="0"/>
          <a:r>
            <a:rPr lang="da-DK" dirty="0" err="1"/>
            <a:t>Føðingardagar</a:t>
          </a:r>
          <a:r>
            <a:rPr lang="da-DK" dirty="0">
              <a:latin typeface="Bembo"/>
            </a:rPr>
            <a:t> // </a:t>
          </a:r>
          <a:r>
            <a:rPr lang="da-DK" dirty="0" err="1">
              <a:latin typeface="Bembo"/>
            </a:rPr>
            <a:t>birthdays</a:t>
          </a:r>
          <a:endParaRPr lang="en-US" dirty="0" err="1"/>
        </a:p>
      </dgm:t>
    </dgm:pt>
    <dgm:pt modelId="{970DC1C5-6E83-45E7-86E1-2E059804E403}" type="parTrans" cxnId="{CEEA4A38-599F-461A-BAC9-78619FBEF263}">
      <dgm:prSet/>
      <dgm:spPr/>
      <dgm:t>
        <a:bodyPr/>
        <a:lstStyle/>
        <a:p>
          <a:endParaRPr lang="en-US"/>
        </a:p>
      </dgm:t>
    </dgm:pt>
    <dgm:pt modelId="{81A7A943-DC00-4AF7-9F70-480F4B5FAB54}" type="sibTrans" cxnId="{CEEA4A38-599F-461A-BAC9-78619FBEF263}">
      <dgm:prSet/>
      <dgm:spPr/>
      <dgm:t>
        <a:bodyPr/>
        <a:lstStyle/>
        <a:p>
          <a:endParaRPr lang="en-US"/>
        </a:p>
      </dgm:t>
    </dgm:pt>
    <dgm:pt modelId="{F6A2C322-8307-4388-91B5-A69933FE6F53}">
      <dgm:prSet/>
      <dgm:spPr/>
      <dgm:t>
        <a:bodyPr/>
        <a:lstStyle/>
        <a:p>
          <a:pPr rtl="0"/>
          <a:r>
            <a:rPr lang="da-DK" dirty="0" err="1"/>
            <a:t>Hvussu</a:t>
          </a:r>
          <a:r>
            <a:rPr lang="da-DK" dirty="0"/>
            <a:t> er man </a:t>
          </a:r>
          <a:r>
            <a:rPr lang="da-DK" dirty="0" err="1"/>
            <a:t>ein</a:t>
          </a:r>
          <a:r>
            <a:rPr lang="da-DK" dirty="0"/>
            <a:t> </a:t>
          </a:r>
          <a:r>
            <a:rPr lang="da-DK" dirty="0" err="1"/>
            <a:t>góður</a:t>
          </a:r>
          <a:r>
            <a:rPr lang="da-DK" dirty="0"/>
            <a:t> </a:t>
          </a:r>
          <a:r>
            <a:rPr lang="da-DK" dirty="0" err="1"/>
            <a:t>vinur</a:t>
          </a:r>
          <a:r>
            <a:rPr lang="da-DK" dirty="0"/>
            <a:t> O.s.fr.</a:t>
          </a:r>
          <a:r>
            <a:rPr lang="da-DK" dirty="0">
              <a:latin typeface="Bembo"/>
            </a:rPr>
            <a:t> // </a:t>
          </a:r>
          <a:r>
            <a:rPr lang="da-DK" dirty="0" err="1">
              <a:latin typeface="Bembo"/>
            </a:rPr>
            <a:t>how</a:t>
          </a:r>
          <a:r>
            <a:rPr lang="da-DK" dirty="0">
              <a:latin typeface="Bembo"/>
            </a:rPr>
            <a:t> to be a </a:t>
          </a:r>
          <a:r>
            <a:rPr lang="da-DK" dirty="0" err="1">
              <a:latin typeface="Bembo"/>
            </a:rPr>
            <a:t>good</a:t>
          </a:r>
          <a:r>
            <a:rPr lang="da-DK" dirty="0">
              <a:latin typeface="Bembo"/>
            </a:rPr>
            <a:t> friend</a:t>
          </a:r>
          <a:endParaRPr lang="en-US" dirty="0"/>
        </a:p>
      </dgm:t>
    </dgm:pt>
    <dgm:pt modelId="{42F1E833-0BDF-4FAA-AA62-219D9FE1EDAD}" type="parTrans" cxnId="{6DBCCD57-CFB2-49F6-B98C-830B2D1ED6D9}">
      <dgm:prSet/>
      <dgm:spPr/>
      <dgm:t>
        <a:bodyPr/>
        <a:lstStyle/>
        <a:p>
          <a:endParaRPr lang="en-US"/>
        </a:p>
      </dgm:t>
    </dgm:pt>
    <dgm:pt modelId="{2B0B6E73-C37D-4798-8FD4-D59F7C5B3A8B}" type="sibTrans" cxnId="{6DBCCD57-CFB2-49F6-B98C-830B2D1ED6D9}">
      <dgm:prSet/>
      <dgm:spPr/>
      <dgm:t>
        <a:bodyPr/>
        <a:lstStyle/>
        <a:p>
          <a:endParaRPr lang="en-US"/>
        </a:p>
      </dgm:t>
    </dgm:pt>
    <dgm:pt modelId="{7BDA0F25-92EA-4684-A015-F92615DD0F17}">
      <dgm:prSet/>
      <dgm:spPr/>
      <dgm:t>
        <a:bodyPr/>
        <a:lstStyle/>
        <a:p>
          <a:pPr rtl="0"/>
          <a:r>
            <a:rPr lang="da-DK" i="1" dirty="0" err="1"/>
            <a:t>Havið</a:t>
          </a:r>
          <a:r>
            <a:rPr lang="da-DK" i="1" dirty="0"/>
            <a:t> – the ocean</a:t>
          </a:r>
        </a:p>
      </dgm:t>
    </dgm:pt>
    <dgm:pt modelId="{A6568A3E-0BDA-41A6-B23B-0BDA20F82575}" type="parTrans" cxnId="{91EE694C-4A34-4DB8-ACBB-456D7BEACAC3}">
      <dgm:prSet/>
      <dgm:spPr/>
      <dgm:t>
        <a:bodyPr/>
        <a:lstStyle/>
        <a:p>
          <a:endParaRPr lang="fo-FO"/>
        </a:p>
      </dgm:t>
    </dgm:pt>
    <dgm:pt modelId="{5B590354-5347-42B8-80C2-4C520C5E2569}" type="sibTrans" cxnId="{91EE694C-4A34-4DB8-ACBB-456D7BEACAC3}">
      <dgm:prSet/>
      <dgm:spPr/>
      <dgm:t>
        <a:bodyPr/>
        <a:lstStyle/>
        <a:p>
          <a:endParaRPr lang="fo-FO"/>
        </a:p>
      </dgm:t>
    </dgm:pt>
    <dgm:pt modelId="{61EDFEBF-F8F6-4AE3-AFBB-5D0A14795EFD}">
      <dgm:prSet/>
      <dgm:spPr/>
      <dgm:t>
        <a:bodyPr/>
        <a:lstStyle/>
        <a:p>
          <a:pPr rtl="0"/>
          <a:r>
            <a:rPr lang="da-DK" i="1" dirty="0" err="1"/>
            <a:t>Ævintýr</a:t>
          </a:r>
          <a:r>
            <a:rPr lang="da-DK" i="1" dirty="0"/>
            <a:t> - </a:t>
          </a:r>
          <a:r>
            <a:rPr lang="da-DK" i="1" dirty="0" err="1"/>
            <a:t>fairytails</a:t>
          </a:r>
          <a:endParaRPr lang="da-DK" i="1" dirty="0"/>
        </a:p>
      </dgm:t>
    </dgm:pt>
    <dgm:pt modelId="{CC4B255B-021F-41BA-AAB1-0D0A5222F76B}" type="parTrans" cxnId="{D3A25C84-0E36-47D5-B9B3-36DCB6CD0BB1}">
      <dgm:prSet/>
      <dgm:spPr/>
      <dgm:t>
        <a:bodyPr/>
        <a:lstStyle/>
        <a:p>
          <a:endParaRPr lang="fo-FO"/>
        </a:p>
      </dgm:t>
    </dgm:pt>
    <dgm:pt modelId="{EE6C04CD-359C-46B7-8F70-2D03EFC6FD26}" type="sibTrans" cxnId="{D3A25C84-0E36-47D5-B9B3-36DCB6CD0BB1}">
      <dgm:prSet/>
      <dgm:spPr/>
      <dgm:t>
        <a:bodyPr/>
        <a:lstStyle/>
        <a:p>
          <a:endParaRPr lang="fo-FO"/>
        </a:p>
      </dgm:t>
    </dgm:pt>
    <dgm:pt modelId="{870BC235-0C4C-4E1A-B701-A12DEBA02B3F}">
      <dgm:prSet/>
      <dgm:spPr/>
      <dgm:t>
        <a:bodyPr/>
        <a:lstStyle/>
        <a:p>
          <a:pPr rtl="0"/>
          <a:r>
            <a:rPr lang="da-DK" i="1" dirty="0" err="1"/>
            <a:t>Norðurlonds</a:t>
          </a:r>
          <a:r>
            <a:rPr lang="da-DK" i="1" dirty="0"/>
            <a:t> - Scandinavia</a:t>
          </a:r>
        </a:p>
      </dgm:t>
    </dgm:pt>
    <dgm:pt modelId="{1DD73602-A044-4E43-B4D1-F8B476C63D87}" type="parTrans" cxnId="{790341B1-A7D6-4F19-AE9B-C15579C919D6}">
      <dgm:prSet/>
      <dgm:spPr/>
      <dgm:t>
        <a:bodyPr/>
        <a:lstStyle/>
        <a:p>
          <a:endParaRPr lang="fo-FO"/>
        </a:p>
      </dgm:t>
    </dgm:pt>
    <dgm:pt modelId="{DA911C2C-D655-4E13-B713-6D28DED7B130}" type="sibTrans" cxnId="{790341B1-A7D6-4F19-AE9B-C15579C919D6}">
      <dgm:prSet/>
      <dgm:spPr/>
      <dgm:t>
        <a:bodyPr/>
        <a:lstStyle/>
        <a:p>
          <a:endParaRPr lang="fo-FO"/>
        </a:p>
      </dgm:t>
    </dgm:pt>
    <dgm:pt modelId="{81393577-4547-4193-BCBC-30986DD5AB84}">
      <dgm:prSet/>
      <dgm:spPr/>
      <dgm:t>
        <a:bodyPr/>
        <a:lstStyle/>
        <a:p>
          <a:pPr rtl="0"/>
          <a:r>
            <a:rPr lang="da-DK" i="1" dirty="0"/>
            <a:t>Og </a:t>
          </a:r>
          <a:r>
            <a:rPr lang="da-DK" i="1" dirty="0" err="1"/>
            <a:t>nógv</a:t>
          </a:r>
          <a:r>
            <a:rPr lang="da-DK" i="1" dirty="0"/>
            <a:t> </a:t>
          </a:r>
          <a:r>
            <a:rPr lang="da-DK" i="1" dirty="0" err="1"/>
            <a:t>aftrat</a:t>
          </a:r>
          <a:endParaRPr lang="da-DK" i="1" dirty="0"/>
        </a:p>
      </dgm:t>
    </dgm:pt>
    <dgm:pt modelId="{0E641AE7-4682-445F-98CC-46244658C56D}" type="parTrans" cxnId="{E9A75611-8C42-4DD3-B1F0-E1E795AA9236}">
      <dgm:prSet/>
      <dgm:spPr/>
      <dgm:t>
        <a:bodyPr/>
        <a:lstStyle/>
        <a:p>
          <a:endParaRPr lang="fo-FO"/>
        </a:p>
      </dgm:t>
    </dgm:pt>
    <dgm:pt modelId="{2B70C4DE-7E14-4399-93E4-98992C1C3ED6}" type="sibTrans" cxnId="{E9A75611-8C42-4DD3-B1F0-E1E795AA9236}">
      <dgm:prSet/>
      <dgm:spPr/>
      <dgm:t>
        <a:bodyPr/>
        <a:lstStyle/>
        <a:p>
          <a:endParaRPr lang="fo-FO"/>
        </a:p>
      </dgm:t>
    </dgm:pt>
    <dgm:pt modelId="{F4E533CC-779C-4A34-B20F-E83DBA29EF28}" type="pres">
      <dgm:prSet presAssocID="{31B37E68-7379-4740-9C93-9BFC97143C64}" presName="linear" presStyleCnt="0">
        <dgm:presLayoutVars>
          <dgm:animLvl val="lvl"/>
          <dgm:resizeHandles val="exact"/>
        </dgm:presLayoutVars>
      </dgm:prSet>
      <dgm:spPr/>
    </dgm:pt>
    <dgm:pt modelId="{C51EBDE4-7D4C-4CB8-9ED7-655D18C99CCB}" type="pres">
      <dgm:prSet presAssocID="{AEB7A6A7-89A4-42AE-A758-13CF8820D8B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2071DD9-65FB-4A37-BD1F-0DCD75C2712A}" type="pres">
      <dgm:prSet presAssocID="{AEB7A6A7-89A4-42AE-A758-13CF8820D8B1}" presName="childText" presStyleLbl="revTx" presStyleIdx="0" presStyleCnt="2">
        <dgm:presLayoutVars>
          <dgm:bulletEnabled val="1"/>
        </dgm:presLayoutVars>
      </dgm:prSet>
      <dgm:spPr/>
    </dgm:pt>
    <dgm:pt modelId="{3FD9A38A-A66F-4243-BE00-B38E74A2F39C}" type="pres">
      <dgm:prSet presAssocID="{127CDCAA-6291-4CAD-8DFE-56CF1FD15AE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4B73F78-9B7E-4F39-993B-C1DB7270475F}" type="pres">
      <dgm:prSet presAssocID="{127CDCAA-6291-4CAD-8DFE-56CF1FD15AE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E9A75611-8C42-4DD3-B1F0-E1E795AA9236}" srcId="{AEB7A6A7-89A4-42AE-A758-13CF8820D8B1}" destId="{81393577-4547-4193-BCBC-30986DD5AB84}" srcOrd="3" destOrd="0" parTransId="{0E641AE7-4682-445F-98CC-46244658C56D}" sibTransId="{2B70C4DE-7E14-4399-93E4-98992C1C3ED6}"/>
    <dgm:cxn modelId="{B4ED2B2A-D217-42CE-B247-8F69F189A40D}" type="presOf" srcId="{81393577-4547-4193-BCBC-30986DD5AB84}" destId="{92071DD9-65FB-4A37-BD1F-0DCD75C2712A}" srcOrd="0" destOrd="3" presId="urn:microsoft.com/office/officeart/2005/8/layout/vList2"/>
    <dgm:cxn modelId="{6B933330-F386-4B1B-9DE5-34ADE94FA3EE}" srcId="{127CDCAA-6291-4CAD-8DFE-56CF1FD15AE4}" destId="{45F38EC5-0383-43CF-AB00-8D108ADF5D3E}" srcOrd="1" destOrd="0" parTransId="{27AC7E1C-D218-4AA8-A9E7-8654C86FCB73}" sibTransId="{4809CE51-0925-4063-A315-54E38B64ACEC}"/>
    <dgm:cxn modelId="{F8638334-136E-4452-9EC2-181CD5BEEE1C}" type="presOf" srcId="{FBE69A32-D0E2-471B-9970-359DA107D472}" destId="{E4B73F78-9B7E-4F39-993B-C1DB7270475F}" srcOrd="0" destOrd="2" presId="urn:microsoft.com/office/officeart/2005/8/layout/vList2"/>
    <dgm:cxn modelId="{CEEA4A38-599F-461A-BAC9-78619FBEF263}" srcId="{127CDCAA-6291-4CAD-8DFE-56CF1FD15AE4}" destId="{238D7319-D6A3-4C26-A1CC-17922D2A3C5E}" srcOrd="4" destOrd="0" parTransId="{970DC1C5-6E83-45E7-86E1-2E059804E403}" sibTransId="{81A7A943-DC00-4AF7-9F70-480F4B5FAB54}"/>
    <dgm:cxn modelId="{A59A013F-0351-4BFB-A529-3A458BF67C91}" srcId="{127CDCAA-6291-4CAD-8DFE-56CF1FD15AE4}" destId="{FBE69A32-D0E2-471B-9970-359DA107D472}" srcOrd="2" destOrd="0" parTransId="{BC50EE1F-DE76-439A-859B-0ADE2D9FB2C4}" sibTransId="{FA502332-FF7F-4CCF-AE12-71EBE30FD67B}"/>
    <dgm:cxn modelId="{5D94F13F-8984-48A2-A07C-DFD0F43A4102}" srcId="{31B37E68-7379-4740-9C93-9BFC97143C64}" destId="{127CDCAA-6291-4CAD-8DFE-56CF1FD15AE4}" srcOrd="1" destOrd="0" parTransId="{1F2996BA-1179-4FDB-ADDE-A1F5250F1FE4}" sibTransId="{59D68FF2-374C-4518-A1AB-8A1D0F824E79}"/>
    <dgm:cxn modelId="{159D365C-95D3-4335-8335-90608775EC0A}" type="presOf" srcId="{238D7319-D6A3-4C26-A1CC-17922D2A3C5E}" destId="{E4B73F78-9B7E-4F39-993B-C1DB7270475F}" srcOrd="0" destOrd="4" presId="urn:microsoft.com/office/officeart/2005/8/layout/vList2"/>
    <dgm:cxn modelId="{0A068141-7FD9-4681-8569-3D5C1D78DEA0}" type="presOf" srcId="{31B37E68-7379-4740-9C93-9BFC97143C64}" destId="{F4E533CC-779C-4A34-B20F-E83DBA29EF28}" srcOrd="0" destOrd="0" presId="urn:microsoft.com/office/officeart/2005/8/layout/vList2"/>
    <dgm:cxn modelId="{D4CFCD48-9F47-402D-A2A5-3DB2C8E79579}" type="presOf" srcId="{7BDA0F25-92EA-4684-A015-F92615DD0F17}" destId="{92071DD9-65FB-4A37-BD1F-0DCD75C2712A}" srcOrd="0" destOrd="0" presId="urn:microsoft.com/office/officeart/2005/8/layout/vList2"/>
    <dgm:cxn modelId="{91EE694C-4A34-4DB8-ACBB-456D7BEACAC3}" srcId="{AEB7A6A7-89A4-42AE-A758-13CF8820D8B1}" destId="{7BDA0F25-92EA-4684-A015-F92615DD0F17}" srcOrd="0" destOrd="0" parTransId="{A6568A3E-0BDA-41A6-B23B-0BDA20F82575}" sibTransId="{5B590354-5347-42B8-80C2-4C520C5E2569}"/>
    <dgm:cxn modelId="{6DBCCD57-CFB2-49F6-B98C-830B2D1ED6D9}" srcId="{127CDCAA-6291-4CAD-8DFE-56CF1FD15AE4}" destId="{F6A2C322-8307-4388-91B5-A69933FE6F53}" srcOrd="5" destOrd="0" parTransId="{42F1E833-0BDF-4FAA-AA62-219D9FE1EDAD}" sibTransId="{2B0B6E73-C37D-4798-8FD4-D59F7C5B3A8B}"/>
    <dgm:cxn modelId="{9DEAED5A-83E8-4644-B6A2-69563D83D103}" type="presOf" srcId="{870BC235-0C4C-4E1A-B701-A12DEBA02B3F}" destId="{92071DD9-65FB-4A37-BD1F-0DCD75C2712A}" srcOrd="0" destOrd="2" presId="urn:microsoft.com/office/officeart/2005/8/layout/vList2"/>
    <dgm:cxn modelId="{D3A25C84-0E36-47D5-B9B3-36DCB6CD0BB1}" srcId="{AEB7A6A7-89A4-42AE-A758-13CF8820D8B1}" destId="{61EDFEBF-F8F6-4AE3-AFBB-5D0A14795EFD}" srcOrd="1" destOrd="0" parTransId="{CC4B255B-021F-41BA-AAB1-0D0A5222F76B}" sibTransId="{EE6C04CD-359C-46B7-8F70-2D03EFC6FD26}"/>
    <dgm:cxn modelId="{07F3DE93-DD0C-4E98-B98F-31C38E1C9271}" srcId="{127CDCAA-6291-4CAD-8DFE-56CF1FD15AE4}" destId="{5632CCAA-C820-4C98-A140-2B20E2F8EC8F}" srcOrd="3" destOrd="0" parTransId="{99BCD3C9-AB0D-4A06-ABEB-F951E16BD1C7}" sibTransId="{C4854055-3E22-4E73-BDFF-D4203830C17A}"/>
    <dgm:cxn modelId="{03A10DA8-03AB-49CB-90E6-562260B006AD}" type="presOf" srcId="{61EDFEBF-F8F6-4AE3-AFBB-5D0A14795EFD}" destId="{92071DD9-65FB-4A37-BD1F-0DCD75C2712A}" srcOrd="0" destOrd="1" presId="urn:microsoft.com/office/officeart/2005/8/layout/vList2"/>
    <dgm:cxn modelId="{790341B1-A7D6-4F19-AE9B-C15579C919D6}" srcId="{AEB7A6A7-89A4-42AE-A758-13CF8820D8B1}" destId="{870BC235-0C4C-4E1A-B701-A12DEBA02B3F}" srcOrd="2" destOrd="0" parTransId="{1DD73602-A044-4E43-B4D1-F8B476C63D87}" sibTransId="{DA911C2C-D655-4E13-B713-6D28DED7B130}"/>
    <dgm:cxn modelId="{DB7834BA-5572-41EA-AB32-1E2DAC1C520E}" type="presOf" srcId="{F6A2C322-8307-4388-91B5-A69933FE6F53}" destId="{E4B73F78-9B7E-4F39-993B-C1DB7270475F}" srcOrd="0" destOrd="5" presId="urn:microsoft.com/office/officeart/2005/8/layout/vList2"/>
    <dgm:cxn modelId="{E2F88CD3-05D9-4495-868D-A27779AC1074}" type="presOf" srcId="{AEB7A6A7-89A4-42AE-A758-13CF8820D8B1}" destId="{C51EBDE4-7D4C-4CB8-9ED7-655D18C99CCB}" srcOrd="0" destOrd="0" presId="urn:microsoft.com/office/officeart/2005/8/layout/vList2"/>
    <dgm:cxn modelId="{229C24DD-565B-460C-9DBF-C72A87883111}" srcId="{127CDCAA-6291-4CAD-8DFE-56CF1FD15AE4}" destId="{E7C2DE0C-EC28-4F13-8DBC-33BBA6445571}" srcOrd="0" destOrd="0" parTransId="{8BF26CDF-724A-4883-96AA-BF1E9CAFC726}" sibTransId="{896A4017-3460-4E7B-B8F7-D48841D8E2DE}"/>
    <dgm:cxn modelId="{FADD42DD-75C3-4370-954F-D7383607983D}" type="presOf" srcId="{127CDCAA-6291-4CAD-8DFE-56CF1FD15AE4}" destId="{3FD9A38A-A66F-4243-BE00-B38E74A2F39C}" srcOrd="0" destOrd="0" presId="urn:microsoft.com/office/officeart/2005/8/layout/vList2"/>
    <dgm:cxn modelId="{4A0AA7E7-6C68-4DA2-89A5-DF991480F826}" type="presOf" srcId="{E7C2DE0C-EC28-4F13-8DBC-33BBA6445571}" destId="{E4B73F78-9B7E-4F39-993B-C1DB7270475F}" srcOrd="0" destOrd="0" presId="urn:microsoft.com/office/officeart/2005/8/layout/vList2"/>
    <dgm:cxn modelId="{6FD759EB-B2CA-4F16-B676-F0C6562B07D6}" type="presOf" srcId="{5632CCAA-C820-4C98-A140-2B20E2F8EC8F}" destId="{E4B73F78-9B7E-4F39-993B-C1DB7270475F}" srcOrd="0" destOrd="3" presId="urn:microsoft.com/office/officeart/2005/8/layout/vList2"/>
    <dgm:cxn modelId="{793067F1-EE90-4A8E-8BAA-81C8549C4AAB}" srcId="{31B37E68-7379-4740-9C93-9BFC97143C64}" destId="{AEB7A6A7-89A4-42AE-A758-13CF8820D8B1}" srcOrd="0" destOrd="0" parTransId="{705630FB-D6AF-4E16-966C-9005B8D981DE}" sibTransId="{99E4E3FC-7BA2-4C69-9896-F2BFFC24AD4C}"/>
    <dgm:cxn modelId="{DD985FFA-0BA4-461B-956C-C33C90B561F6}" type="presOf" srcId="{45F38EC5-0383-43CF-AB00-8D108ADF5D3E}" destId="{E4B73F78-9B7E-4F39-993B-C1DB7270475F}" srcOrd="0" destOrd="1" presId="urn:microsoft.com/office/officeart/2005/8/layout/vList2"/>
    <dgm:cxn modelId="{D0825362-ED34-4F63-A483-1AC5100BEF6A}" type="presParOf" srcId="{F4E533CC-779C-4A34-B20F-E83DBA29EF28}" destId="{C51EBDE4-7D4C-4CB8-9ED7-655D18C99CCB}" srcOrd="0" destOrd="0" presId="urn:microsoft.com/office/officeart/2005/8/layout/vList2"/>
    <dgm:cxn modelId="{391AAA15-98C1-48A3-A68D-B169AC7AF3A8}" type="presParOf" srcId="{F4E533CC-779C-4A34-B20F-E83DBA29EF28}" destId="{92071DD9-65FB-4A37-BD1F-0DCD75C2712A}" srcOrd="1" destOrd="0" presId="urn:microsoft.com/office/officeart/2005/8/layout/vList2"/>
    <dgm:cxn modelId="{A23CB1AD-C38A-4BA0-A3BF-94DF87BB3F3D}" type="presParOf" srcId="{F4E533CC-779C-4A34-B20F-E83DBA29EF28}" destId="{3FD9A38A-A66F-4243-BE00-B38E74A2F39C}" srcOrd="2" destOrd="0" presId="urn:microsoft.com/office/officeart/2005/8/layout/vList2"/>
    <dgm:cxn modelId="{7666A657-4ACA-47C5-B092-4A0C741DABCF}" type="presParOf" srcId="{F4E533CC-779C-4A34-B20F-E83DBA29EF28}" destId="{E4B73F78-9B7E-4F39-993B-C1DB7270475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5AE483-7BE3-446C-AAAA-DDAADDF291A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BC4331-922A-4E9F-BC95-85FC156D7989}">
      <dgm:prSet/>
      <dgm:spPr/>
      <dgm:t>
        <a:bodyPr/>
        <a:lstStyle/>
        <a:p>
          <a:pPr rtl="0"/>
          <a:r>
            <a:rPr lang="da-DK" dirty="0" err="1"/>
            <a:t>Útiskúli</a:t>
          </a:r>
          <a:r>
            <a:rPr lang="da-DK" dirty="0"/>
            <a:t> er </a:t>
          </a:r>
          <a:r>
            <a:rPr lang="da-DK" dirty="0" err="1">
              <a:latin typeface="Bembo"/>
            </a:rPr>
            <a:t>hvønn</a:t>
          </a:r>
          <a:r>
            <a:rPr lang="da-DK" dirty="0">
              <a:latin typeface="Bembo"/>
            </a:rPr>
            <a:t> </a:t>
          </a:r>
          <a:r>
            <a:rPr lang="da-DK" dirty="0" err="1">
              <a:latin typeface="Bembo"/>
            </a:rPr>
            <a:t>týsdag</a:t>
          </a:r>
          <a:r>
            <a:rPr lang="da-DK" dirty="0">
              <a:latin typeface="Bembo"/>
            </a:rPr>
            <a:t> // </a:t>
          </a:r>
          <a:r>
            <a:rPr lang="da-DK" i="1" dirty="0">
              <a:latin typeface="Bembo"/>
            </a:rPr>
            <a:t>Outdoor school is every Tuesday</a:t>
          </a:r>
          <a:endParaRPr lang="da-DK" i="1" dirty="0"/>
        </a:p>
      </dgm:t>
    </dgm:pt>
    <dgm:pt modelId="{7E5505E0-CA85-45FB-83E7-A9588467523D}" type="parTrans" cxnId="{7DD85C1D-BAFE-49E7-BFE0-823F93F39DE2}">
      <dgm:prSet/>
      <dgm:spPr/>
      <dgm:t>
        <a:bodyPr/>
        <a:lstStyle/>
        <a:p>
          <a:endParaRPr lang="en-US"/>
        </a:p>
      </dgm:t>
    </dgm:pt>
    <dgm:pt modelId="{E5ABC6CA-E1B6-418D-8D4E-9F7C67860D03}" type="sibTrans" cxnId="{7DD85C1D-BAFE-49E7-BFE0-823F93F39DE2}">
      <dgm:prSet/>
      <dgm:spPr/>
      <dgm:t>
        <a:bodyPr/>
        <a:lstStyle/>
        <a:p>
          <a:endParaRPr lang="en-US"/>
        </a:p>
      </dgm:t>
    </dgm:pt>
    <dgm:pt modelId="{E170FA63-1203-4FDF-886F-9948D8587B3A}">
      <dgm:prSet/>
      <dgm:spPr/>
      <dgm:t>
        <a:bodyPr/>
        <a:lstStyle/>
        <a:p>
          <a:pPr rtl="0"/>
          <a:r>
            <a:rPr lang="da-DK" dirty="0" err="1"/>
            <a:t>Næmingurin</a:t>
          </a:r>
          <a:r>
            <a:rPr lang="da-DK" dirty="0"/>
            <a:t> skal </a:t>
          </a:r>
          <a:r>
            <a:rPr lang="da-DK" dirty="0" err="1"/>
            <a:t>vera</a:t>
          </a:r>
          <a:r>
            <a:rPr lang="da-DK" dirty="0"/>
            <a:t> </a:t>
          </a:r>
          <a:r>
            <a:rPr lang="da-DK" dirty="0" err="1"/>
            <a:t>ílatin</a:t>
          </a:r>
          <a:r>
            <a:rPr lang="da-DK" dirty="0">
              <a:latin typeface="Bembo"/>
            </a:rPr>
            <a:t> </a:t>
          </a:r>
          <a:r>
            <a:rPr lang="da-DK" dirty="0" err="1">
              <a:latin typeface="Bembo"/>
            </a:rPr>
            <a:t>eftir</a:t>
          </a:r>
          <a:r>
            <a:rPr lang="da-DK" dirty="0"/>
            <a:t> </a:t>
          </a:r>
          <a:r>
            <a:rPr lang="da-DK" dirty="0" err="1"/>
            <a:t>veðrið</a:t>
          </a:r>
          <a:r>
            <a:rPr lang="da-DK" dirty="0">
              <a:latin typeface="Bembo"/>
            </a:rPr>
            <a:t> //</a:t>
          </a:r>
          <a:r>
            <a:rPr lang="da-DK" i="1" dirty="0">
              <a:latin typeface="Bembo"/>
            </a:rPr>
            <a:t> Dress the </a:t>
          </a:r>
          <a:r>
            <a:rPr lang="da-DK" i="1" dirty="0" err="1">
              <a:latin typeface="Bembo"/>
            </a:rPr>
            <a:t>child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according</a:t>
          </a:r>
          <a:r>
            <a:rPr lang="da-DK" i="1" dirty="0">
              <a:latin typeface="Bembo"/>
            </a:rPr>
            <a:t> to the </a:t>
          </a:r>
          <a:r>
            <a:rPr lang="da-DK" i="1" dirty="0" err="1">
              <a:latin typeface="Bembo"/>
            </a:rPr>
            <a:t>weather</a:t>
          </a:r>
          <a:endParaRPr lang="da-DK" i="1" dirty="0" err="1"/>
        </a:p>
      </dgm:t>
    </dgm:pt>
    <dgm:pt modelId="{C9CEFEDE-67B6-4B57-93E3-D4EEDD57FC64}" type="parTrans" cxnId="{C7919EB7-2662-4B70-83EE-CA4BA217E1EA}">
      <dgm:prSet/>
      <dgm:spPr/>
      <dgm:t>
        <a:bodyPr/>
        <a:lstStyle/>
        <a:p>
          <a:endParaRPr lang="en-US"/>
        </a:p>
      </dgm:t>
    </dgm:pt>
    <dgm:pt modelId="{590AC790-C0E4-407B-9DD1-3D1A5DD1528F}" type="sibTrans" cxnId="{C7919EB7-2662-4B70-83EE-CA4BA217E1EA}">
      <dgm:prSet/>
      <dgm:spPr/>
      <dgm:t>
        <a:bodyPr/>
        <a:lstStyle/>
        <a:p>
          <a:endParaRPr lang="en-US"/>
        </a:p>
      </dgm:t>
    </dgm:pt>
    <dgm:pt modelId="{159DD79A-0C45-4267-AE28-DA881FAF5329}">
      <dgm:prSet/>
      <dgm:spPr/>
      <dgm:t>
        <a:bodyPr/>
        <a:lstStyle/>
        <a:p>
          <a:pPr rtl="0"/>
          <a:r>
            <a:rPr lang="da-DK" dirty="0" err="1"/>
            <a:t>Vit</a:t>
          </a:r>
          <a:r>
            <a:rPr lang="da-DK" dirty="0"/>
            <a:t> </a:t>
          </a:r>
          <a:r>
            <a:rPr lang="da-DK" dirty="0" err="1"/>
            <a:t>vitja</a:t>
          </a:r>
          <a:r>
            <a:rPr lang="da-DK" dirty="0"/>
            <a:t> </a:t>
          </a:r>
          <a:r>
            <a:rPr lang="da-DK" dirty="0" err="1"/>
            <a:t>ymisk</a:t>
          </a:r>
          <a:r>
            <a:rPr lang="da-DK" dirty="0"/>
            <a:t> </a:t>
          </a:r>
          <a:r>
            <a:rPr lang="da-DK" dirty="0" err="1"/>
            <a:t>støð</a:t>
          </a:r>
          <a:r>
            <a:rPr lang="da-DK" dirty="0"/>
            <a:t>, </a:t>
          </a:r>
          <a:r>
            <a:rPr lang="da-DK" dirty="0" err="1"/>
            <a:t>bæði</a:t>
          </a:r>
          <a:r>
            <a:rPr lang="da-DK" dirty="0"/>
            <a:t> </a:t>
          </a:r>
          <a:r>
            <a:rPr lang="da-DK" dirty="0" err="1"/>
            <a:t>inni</a:t>
          </a:r>
          <a:r>
            <a:rPr lang="da-DK" dirty="0"/>
            <a:t> og </a:t>
          </a:r>
          <a:r>
            <a:rPr lang="da-DK" dirty="0" err="1"/>
            <a:t>úti</a:t>
          </a:r>
          <a:r>
            <a:rPr lang="da-DK" dirty="0">
              <a:latin typeface="Bembo"/>
            </a:rPr>
            <a:t>  // </a:t>
          </a:r>
          <a:r>
            <a:rPr lang="da-DK" i="1" dirty="0" err="1">
              <a:latin typeface="Bembo"/>
            </a:rPr>
            <a:t>We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will</a:t>
          </a:r>
          <a:r>
            <a:rPr lang="da-DK" i="1" dirty="0">
              <a:latin typeface="Bembo"/>
            </a:rPr>
            <a:t> visit </a:t>
          </a:r>
          <a:r>
            <a:rPr lang="da-DK" i="1" dirty="0" err="1">
              <a:latin typeface="Bembo"/>
            </a:rPr>
            <a:t>different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places</a:t>
          </a:r>
          <a:r>
            <a:rPr lang="da-DK" i="1" dirty="0">
              <a:latin typeface="Bembo"/>
            </a:rPr>
            <a:t>, </a:t>
          </a:r>
          <a:r>
            <a:rPr lang="da-DK" i="1" dirty="0" err="1">
              <a:latin typeface="Bembo"/>
            </a:rPr>
            <a:t>both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indoor</a:t>
          </a:r>
          <a:r>
            <a:rPr lang="da-DK" i="1" dirty="0">
              <a:latin typeface="Bembo"/>
            </a:rPr>
            <a:t> and outdoor</a:t>
          </a:r>
          <a:endParaRPr lang="en-US" i="1" dirty="0"/>
        </a:p>
      </dgm:t>
    </dgm:pt>
    <dgm:pt modelId="{344854AC-C584-4CC0-85D7-B8601A39B7B1}" type="parTrans" cxnId="{82D9B7C6-E479-4715-88D5-E8778A086F20}">
      <dgm:prSet/>
      <dgm:spPr/>
      <dgm:t>
        <a:bodyPr/>
        <a:lstStyle/>
        <a:p>
          <a:endParaRPr lang="en-US"/>
        </a:p>
      </dgm:t>
    </dgm:pt>
    <dgm:pt modelId="{9AD2C239-7FCB-4EEE-AA03-2420DE1EFB13}" type="sibTrans" cxnId="{82D9B7C6-E479-4715-88D5-E8778A086F20}">
      <dgm:prSet/>
      <dgm:spPr/>
      <dgm:t>
        <a:bodyPr/>
        <a:lstStyle/>
        <a:p>
          <a:endParaRPr lang="en-US"/>
        </a:p>
      </dgm:t>
    </dgm:pt>
    <dgm:pt modelId="{E2216294-854E-436B-AFF7-1F9664870C67}">
      <dgm:prSet/>
      <dgm:spPr/>
      <dgm:t>
        <a:bodyPr/>
        <a:lstStyle/>
        <a:p>
          <a:pPr rtl="0"/>
          <a:r>
            <a:rPr lang="da-DK" dirty="0"/>
            <a:t>Hava tit </a:t>
          </a:r>
          <a:r>
            <a:rPr lang="da-DK" dirty="0" err="1"/>
            <a:t>møguleika</a:t>
          </a:r>
          <a:r>
            <a:rPr lang="da-DK" dirty="0"/>
            <a:t> at </a:t>
          </a:r>
          <a:r>
            <a:rPr lang="da-DK" dirty="0" err="1"/>
            <a:t>vit</a:t>
          </a:r>
          <a:r>
            <a:rPr lang="da-DK" dirty="0"/>
            <a:t> koma á </a:t>
          </a:r>
          <a:r>
            <a:rPr lang="da-DK" dirty="0" err="1"/>
            <a:t>vitjan</a:t>
          </a:r>
          <a:r>
            <a:rPr lang="da-DK" dirty="0"/>
            <a:t> í </a:t>
          </a:r>
          <a:r>
            <a:rPr lang="da-DK" dirty="0" err="1"/>
            <a:t>tykkara</a:t>
          </a:r>
          <a:r>
            <a:rPr lang="da-DK" dirty="0"/>
            <a:t> </a:t>
          </a:r>
          <a:r>
            <a:rPr lang="da-DK" dirty="0" err="1"/>
            <a:t>arbeiðsplássi</a:t>
          </a:r>
          <a:r>
            <a:rPr lang="da-DK" dirty="0"/>
            <a:t>?</a:t>
          </a:r>
          <a:r>
            <a:rPr lang="da-DK" dirty="0">
              <a:latin typeface="Bembo"/>
            </a:rPr>
            <a:t>  // </a:t>
          </a:r>
          <a:r>
            <a:rPr lang="da-DK" i="1" dirty="0">
              <a:latin typeface="Bembo"/>
            </a:rPr>
            <a:t>Any chance for </a:t>
          </a:r>
          <a:r>
            <a:rPr lang="da-DK" i="1" dirty="0" err="1">
              <a:latin typeface="Bembo"/>
            </a:rPr>
            <a:t>us</a:t>
          </a:r>
          <a:r>
            <a:rPr lang="da-DK" i="1" dirty="0">
              <a:latin typeface="Bembo"/>
            </a:rPr>
            <a:t> to visit </a:t>
          </a:r>
          <a:r>
            <a:rPr lang="da-DK" i="1" dirty="0" err="1">
              <a:latin typeface="Bembo"/>
            </a:rPr>
            <a:t>your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work</a:t>
          </a:r>
          <a:r>
            <a:rPr lang="da-DK" i="1" dirty="0">
              <a:latin typeface="Bembo"/>
            </a:rPr>
            <a:t>? </a:t>
          </a:r>
          <a:endParaRPr lang="en-US" i="1" dirty="0"/>
        </a:p>
      </dgm:t>
    </dgm:pt>
    <dgm:pt modelId="{D5AE3D07-7B56-4704-99E1-C817AA2DFA54}" type="parTrans" cxnId="{329E601E-568D-4C4A-8131-5AACB410CB7F}">
      <dgm:prSet/>
      <dgm:spPr/>
      <dgm:t>
        <a:bodyPr/>
        <a:lstStyle/>
        <a:p>
          <a:endParaRPr lang="en-US"/>
        </a:p>
      </dgm:t>
    </dgm:pt>
    <dgm:pt modelId="{F231418F-BC10-4165-9387-B125082F9379}" type="sibTrans" cxnId="{329E601E-568D-4C4A-8131-5AACB410CB7F}">
      <dgm:prSet/>
      <dgm:spPr/>
      <dgm:t>
        <a:bodyPr/>
        <a:lstStyle/>
        <a:p>
          <a:endParaRPr lang="en-US"/>
        </a:p>
      </dgm:t>
    </dgm:pt>
    <dgm:pt modelId="{D2112CAB-1B3C-4BF9-9534-41E87AABB211}" type="pres">
      <dgm:prSet presAssocID="{CC5AE483-7BE3-446C-AAAA-DDAADDF291A8}" presName="linear" presStyleCnt="0">
        <dgm:presLayoutVars>
          <dgm:animLvl val="lvl"/>
          <dgm:resizeHandles val="exact"/>
        </dgm:presLayoutVars>
      </dgm:prSet>
      <dgm:spPr/>
    </dgm:pt>
    <dgm:pt modelId="{959E074A-444C-48D1-9AEC-970C6012B040}" type="pres">
      <dgm:prSet presAssocID="{5EBC4331-922A-4E9F-BC95-85FC156D798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68590A1-41F4-440A-9406-26E9B386EF15}" type="pres">
      <dgm:prSet presAssocID="{E5ABC6CA-E1B6-418D-8D4E-9F7C67860D03}" presName="spacer" presStyleCnt="0"/>
      <dgm:spPr/>
    </dgm:pt>
    <dgm:pt modelId="{7B5B20C5-AF73-47DE-9D52-63042F433AD2}" type="pres">
      <dgm:prSet presAssocID="{E170FA63-1203-4FDF-886F-9948D8587B3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BCEE632-DCBD-4F1F-A656-46766061B5C4}" type="pres">
      <dgm:prSet presAssocID="{590AC790-C0E4-407B-9DD1-3D1A5DD1528F}" presName="spacer" presStyleCnt="0"/>
      <dgm:spPr/>
    </dgm:pt>
    <dgm:pt modelId="{D744D314-6BED-4C1A-B54E-B196A3298465}" type="pres">
      <dgm:prSet presAssocID="{159DD79A-0C45-4267-AE28-DA881FAF532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7ADAFD0-CA4F-4A72-BBAE-4916D6F2E823}" type="pres">
      <dgm:prSet presAssocID="{9AD2C239-7FCB-4EEE-AA03-2420DE1EFB13}" presName="spacer" presStyleCnt="0"/>
      <dgm:spPr/>
    </dgm:pt>
    <dgm:pt modelId="{03174137-42AC-4E80-A085-EDAD74265196}" type="pres">
      <dgm:prSet presAssocID="{E2216294-854E-436B-AFF7-1F9664870C6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DD85C1D-BAFE-49E7-BFE0-823F93F39DE2}" srcId="{CC5AE483-7BE3-446C-AAAA-DDAADDF291A8}" destId="{5EBC4331-922A-4E9F-BC95-85FC156D7989}" srcOrd="0" destOrd="0" parTransId="{7E5505E0-CA85-45FB-83E7-A9588467523D}" sibTransId="{E5ABC6CA-E1B6-418D-8D4E-9F7C67860D03}"/>
    <dgm:cxn modelId="{329E601E-568D-4C4A-8131-5AACB410CB7F}" srcId="{CC5AE483-7BE3-446C-AAAA-DDAADDF291A8}" destId="{E2216294-854E-436B-AFF7-1F9664870C67}" srcOrd="3" destOrd="0" parTransId="{D5AE3D07-7B56-4704-99E1-C817AA2DFA54}" sibTransId="{F231418F-BC10-4165-9387-B125082F9379}"/>
    <dgm:cxn modelId="{452B2A39-CDDB-467C-A0CF-9F448CD62E58}" type="presOf" srcId="{CC5AE483-7BE3-446C-AAAA-DDAADDF291A8}" destId="{D2112CAB-1B3C-4BF9-9534-41E87AABB211}" srcOrd="0" destOrd="0" presId="urn:microsoft.com/office/officeart/2005/8/layout/vList2"/>
    <dgm:cxn modelId="{62441C3B-1AAB-4144-B96F-FCD3CA43B197}" type="presOf" srcId="{5EBC4331-922A-4E9F-BC95-85FC156D7989}" destId="{959E074A-444C-48D1-9AEC-970C6012B040}" srcOrd="0" destOrd="0" presId="urn:microsoft.com/office/officeart/2005/8/layout/vList2"/>
    <dgm:cxn modelId="{FCBC0171-0A20-4A49-9467-DB3C108AF7E9}" type="presOf" srcId="{E2216294-854E-436B-AFF7-1F9664870C67}" destId="{03174137-42AC-4E80-A085-EDAD74265196}" srcOrd="0" destOrd="0" presId="urn:microsoft.com/office/officeart/2005/8/layout/vList2"/>
    <dgm:cxn modelId="{A065DFA7-90D0-4478-A428-BEEA45C0C489}" type="presOf" srcId="{159DD79A-0C45-4267-AE28-DA881FAF5329}" destId="{D744D314-6BED-4C1A-B54E-B196A3298465}" srcOrd="0" destOrd="0" presId="urn:microsoft.com/office/officeart/2005/8/layout/vList2"/>
    <dgm:cxn modelId="{C7919EB7-2662-4B70-83EE-CA4BA217E1EA}" srcId="{CC5AE483-7BE3-446C-AAAA-DDAADDF291A8}" destId="{E170FA63-1203-4FDF-886F-9948D8587B3A}" srcOrd="1" destOrd="0" parTransId="{C9CEFEDE-67B6-4B57-93E3-D4EEDD57FC64}" sibTransId="{590AC790-C0E4-407B-9DD1-3D1A5DD1528F}"/>
    <dgm:cxn modelId="{303134C5-612D-4A9F-825A-540053FCCAD0}" type="presOf" srcId="{E170FA63-1203-4FDF-886F-9948D8587B3A}" destId="{7B5B20C5-AF73-47DE-9D52-63042F433AD2}" srcOrd="0" destOrd="0" presId="urn:microsoft.com/office/officeart/2005/8/layout/vList2"/>
    <dgm:cxn modelId="{82D9B7C6-E479-4715-88D5-E8778A086F20}" srcId="{CC5AE483-7BE3-446C-AAAA-DDAADDF291A8}" destId="{159DD79A-0C45-4267-AE28-DA881FAF5329}" srcOrd="2" destOrd="0" parTransId="{344854AC-C584-4CC0-85D7-B8601A39B7B1}" sibTransId="{9AD2C239-7FCB-4EEE-AA03-2420DE1EFB13}"/>
    <dgm:cxn modelId="{579D81E7-CDA3-49F6-92A8-75E2FD4C1E56}" type="presParOf" srcId="{D2112CAB-1B3C-4BF9-9534-41E87AABB211}" destId="{959E074A-444C-48D1-9AEC-970C6012B040}" srcOrd="0" destOrd="0" presId="urn:microsoft.com/office/officeart/2005/8/layout/vList2"/>
    <dgm:cxn modelId="{A15401B7-DDE1-4287-AAEE-D212A5401EDD}" type="presParOf" srcId="{D2112CAB-1B3C-4BF9-9534-41E87AABB211}" destId="{668590A1-41F4-440A-9406-26E9B386EF15}" srcOrd="1" destOrd="0" presId="urn:microsoft.com/office/officeart/2005/8/layout/vList2"/>
    <dgm:cxn modelId="{06AD73E6-A34A-4FE6-ADBC-767FDA71CF05}" type="presParOf" srcId="{D2112CAB-1B3C-4BF9-9534-41E87AABB211}" destId="{7B5B20C5-AF73-47DE-9D52-63042F433AD2}" srcOrd="2" destOrd="0" presId="urn:microsoft.com/office/officeart/2005/8/layout/vList2"/>
    <dgm:cxn modelId="{7BAD4643-464A-4695-BAC6-7F6B4AF9D278}" type="presParOf" srcId="{D2112CAB-1B3C-4BF9-9534-41E87AABB211}" destId="{7BCEE632-DCBD-4F1F-A656-46766061B5C4}" srcOrd="3" destOrd="0" presId="urn:microsoft.com/office/officeart/2005/8/layout/vList2"/>
    <dgm:cxn modelId="{B8909A0E-4A91-4269-A19B-2B243E8C041E}" type="presParOf" srcId="{D2112CAB-1B3C-4BF9-9534-41E87AABB211}" destId="{D744D314-6BED-4C1A-B54E-B196A3298465}" srcOrd="4" destOrd="0" presId="urn:microsoft.com/office/officeart/2005/8/layout/vList2"/>
    <dgm:cxn modelId="{F5440538-415C-4455-AAA5-AD961B402CEF}" type="presParOf" srcId="{D2112CAB-1B3C-4BF9-9534-41E87AABB211}" destId="{87ADAFD0-CA4F-4A72-BBAE-4916D6F2E823}" srcOrd="5" destOrd="0" presId="urn:microsoft.com/office/officeart/2005/8/layout/vList2"/>
    <dgm:cxn modelId="{85071B6E-55F4-4520-BB0E-4EE0672FEFBE}" type="presParOf" srcId="{D2112CAB-1B3C-4BF9-9534-41E87AABB211}" destId="{03174137-42AC-4E80-A085-EDAD7426519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AE134D-9282-472C-88A5-BCBA6D601C0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C17BB6-56AB-4094-B009-7502FF4A9CB4}">
      <dgm:prSet/>
      <dgm:spPr/>
      <dgm:t>
        <a:bodyPr/>
        <a:lstStyle/>
        <a:p>
          <a:pPr rtl="0"/>
          <a:r>
            <a:rPr lang="da-DK" dirty="0" err="1"/>
            <a:t>Okkara</a:t>
          </a:r>
          <a:r>
            <a:rPr lang="da-DK" dirty="0"/>
            <a:t> </a:t>
          </a:r>
          <a:r>
            <a:rPr lang="da-DK" dirty="0" err="1"/>
            <a:t>síða</a:t>
          </a:r>
          <a:r>
            <a:rPr lang="da-DK" dirty="0"/>
            <a:t> </a:t>
          </a:r>
          <a:r>
            <a:rPr lang="da-DK" dirty="0" err="1"/>
            <a:t>inni</a:t>
          </a:r>
          <a:r>
            <a:rPr lang="da-DK" dirty="0"/>
            <a:t> á SAH.fo </a:t>
          </a:r>
          <a:r>
            <a:rPr lang="da-DK" dirty="0">
              <a:latin typeface="Bembo"/>
            </a:rPr>
            <a:t> // </a:t>
          </a:r>
          <a:r>
            <a:rPr lang="da-DK" i="1" dirty="0" err="1">
              <a:latin typeface="Bembo"/>
            </a:rPr>
            <a:t>our</a:t>
          </a:r>
          <a:r>
            <a:rPr lang="da-DK" i="1" dirty="0">
              <a:latin typeface="Bembo"/>
            </a:rPr>
            <a:t> website SAH.fo</a:t>
          </a:r>
          <a:endParaRPr lang="en-US" i="1" dirty="0"/>
        </a:p>
      </dgm:t>
    </dgm:pt>
    <dgm:pt modelId="{4F44CEDB-0494-4D90-90AA-5BF525F6AD2F}" type="parTrans" cxnId="{EBB09A91-F354-41BA-A32E-3AFFAF7A4BFA}">
      <dgm:prSet/>
      <dgm:spPr/>
      <dgm:t>
        <a:bodyPr/>
        <a:lstStyle/>
        <a:p>
          <a:endParaRPr lang="en-US"/>
        </a:p>
      </dgm:t>
    </dgm:pt>
    <dgm:pt modelId="{C4320B83-56F7-47C1-977D-758FA6C8E4F5}" type="sibTrans" cxnId="{EBB09A91-F354-41BA-A32E-3AFFAF7A4BFA}">
      <dgm:prSet/>
      <dgm:spPr/>
      <dgm:t>
        <a:bodyPr/>
        <a:lstStyle/>
        <a:p>
          <a:endParaRPr lang="en-US"/>
        </a:p>
      </dgm:t>
    </dgm:pt>
    <dgm:pt modelId="{4456D5BB-920F-4E0E-8EEB-738B896DCB65}">
      <dgm:prSet/>
      <dgm:spPr/>
      <dgm:t>
        <a:bodyPr/>
        <a:lstStyle/>
        <a:p>
          <a:pPr rtl="0"/>
          <a:r>
            <a:rPr lang="da-DK" dirty="0" err="1"/>
            <a:t>Sjúkradagar</a:t>
          </a:r>
          <a:r>
            <a:rPr lang="da-DK" dirty="0"/>
            <a:t> og</a:t>
          </a:r>
          <a:r>
            <a:rPr lang="da-DK" dirty="0">
              <a:latin typeface="Bembo"/>
            </a:rPr>
            <a:t> </a:t>
          </a:r>
          <a:r>
            <a:rPr lang="da-DK" dirty="0" err="1">
              <a:latin typeface="Bembo"/>
            </a:rPr>
            <a:t>frídagar</a:t>
          </a:r>
          <a:r>
            <a:rPr lang="da-DK" dirty="0">
              <a:latin typeface="Bembo"/>
            </a:rPr>
            <a:t> // </a:t>
          </a:r>
          <a:r>
            <a:rPr lang="da-DK" i="0" dirty="0" err="1">
              <a:latin typeface="Bembo"/>
            </a:rPr>
            <a:t>illness</a:t>
          </a:r>
          <a:r>
            <a:rPr lang="da-DK" i="1" dirty="0">
              <a:latin typeface="Bembo"/>
            </a:rPr>
            <a:t> or </a:t>
          </a:r>
          <a:r>
            <a:rPr lang="da-DK" i="1" dirty="0" err="1">
              <a:latin typeface="Bembo"/>
            </a:rPr>
            <a:t>day</a:t>
          </a:r>
          <a:r>
            <a:rPr lang="da-DK" i="1" dirty="0">
              <a:latin typeface="Bembo"/>
            </a:rPr>
            <a:t>/s off</a:t>
          </a:r>
          <a:endParaRPr lang="da-DK" i="1" dirty="0"/>
        </a:p>
      </dgm:t>
    </dgm:pt>
    <dgm:pt modelId="{FCC57E94-021D-436B-81D7-7DEDAE5C0B7A}" type="parTrans" cxnId="{A2846D74-D2B2-4953-B006-63E546F3B119}">
      <dgm:prSet/>
      <dgm:spPr/>
      <dgm:t>
        <a:bodyPr/>
        <a:lstStyle/>
        <a:p>
          <a:endParaRPr lang="en-US"/>
        </a:p>
      </dgm:t>
    </dgm:pt>
    <dgm:pt modelId="{3D66DC69-DBDF-4099-8F74-6C2000081E7C}" type="sibTrans" cxnId="{A2846D74-D2B2-4953-B006-63E546F3B119}">
      <dgm:prSet/>
      <dgm:spPr/>
      <dgm:t>
        <a:bodyPr/>
        <a:lstStyle/>
        <a:p>
          <a:endParaRPr lang="en-US"/>
        </a:p>
      </dgm:t>
    </dgm:pt>
    <dgm:pt modelId="{816F23F0-C42B-4CB6-A64E-D4E66816D133}">
      <dgm:prSet/>
      <dgm:spPr/>
      <dgm:t>
        <a:bodyPr/>
        <a:lstStyle/>
        <a:p>
          <a:pPr rtl="0"/>
          <a:r>
            <a:rPr lang="da-DK" dirty="0"/>
            <a:t>Á </a:t>
          </a:r>
          <a:r>
            <a:rPr lang="da-DK" dirty="0" err="1"/>
            <a:t>forsíðuni</a:t>
          </a:r>
          <a:r>
            <a:rPr lang="da-DK" dirty="0">
              <a:latin typeface="Bembo"/>
            </a:rPr>
            <a:t> //</a:t>
          </a:r>
          <a:r>
            <a:rPr lang="da-DK" i="1" dirty="0">
              <a:latin typeface="Bembo"/>
            </a:rPr>
            <a:t> on the front page</a:t>
          </a:r>
          <a:endParaRPr lang="en-US" i="1" dirty="0"/>
        </a:p>
      </dgm:t>
    </dgm:pt>
    <dgm:pt modelId="{5897A25A-4678-4B88-932B-6D460AA0BE2D}" type="parTrans" cxnId="{07C8DFE7-938C-4F0F-95FF-E2A75AEB0C82}">
      <dgm:prSet/>
      <dgm:spPr/>
      <dgm:t>
        <a:bodyPr/>
        <a:lstStyle/>
        <a:p>
          <a:endParaRPr lang="en-US"/>
        </a:p>
      </dgm:t>
    </dgm:pt>
    <dgm:pt modelId="{84A8B967-7861-45ED-BFEE-A39AF08D274C}" type="sibTrans" cxnId="{07C8DFE7-938C-4F0F-95FF-E2A75AEB0C82}">
      <dgm:prSet/>
      <dgm:spPr/>
      <dgm:t>
        <a:bodyPr/>
        <a:lstStyle/>
        <a:p>
          <a:endParaRPr lang="en-US"/>
        </a:p>
      </dgm:t>
    </dgm:pt>
    <dgm:pt modelId="{F9CC0D38-46B4-4950-B9B7-196A276D6BE8}">
      <dgm:prSet/>
      <dgm:spPr/>
      <dgm:t>
        <a:bodyPr/>
        <a:lstStyle/>
        <a:p>
          <a:pPr rtl="0"/>
          <a:r>
            <a:rPr lang="en-US" dirty="0"/>
            <a:t>Vikuætlan</a:t>
          </a:r>
          <a:r>
            <a:rPr lang="en-US" dirty="0">
              <a:latin typeface="Bembo"/>
            </a:rPr>
            <a:t> //</a:t>
          </a:r>
          <a:r>
            <a:rPr lang="en-US" i="1" dirty="0">
              <a:latin typeface="Bembo"/>
            </a:rPr>
            <a:t> plan of the week</a:t>
          </a:r>
          <a:endParaRPr lang="en-US" i="1" dirty="0"/>
        </a:p>
      </dgm:t>
    </dgm:pt>
    <dgm:pt modelId="{A3BCA594-9D5A-4227-96EB-95CC03CA5C5B}" type="parTrans" cxnId="{82DEF26E-4B2C-4F6C-BEAD-767EA2F935BF}">
      <dgm:prSet/>
      <dgm:spPr/>
      <dgm:t>
        <a:bodyPr/>
        <a:lstStyle/>
        <a:p>
          <a:endParaRPr lang="da-DK"/>
        </a:p>
      </dgm:t>
    </dgm:pt>
    <dgm:pt modelId="{2A861F9B-E344-4051-A1B3-FAE8D0095077}" type="sibTrans" cxnId="{82DEF26E-4B2C-4F6C-BEAD-767EA2F935BF}">
      <dgm:prSet/>
      <dgm:spPr/>
      <dgm:t>
        <a:bodyPr/>
        <a:lstStyle/>
        <a:p>
          <a:endParaRPr lang="da-DK"/>
        </a:p>
      </dgm:t>
    </dgm:pt>
    <dgm:pt modelId="{AAA484CB-49C2-439A-B3CF-984529CE407D}">
      <dgm:prSet phldr="0"/>
      <dgm:spPr/>
      <dgm:t>
        <a:bodyPr/>
        <a:lstStyle/>
        <a:p>
          <a:pPr rtl="0"/>
          <a:r>
            <a:rPr lang="en-US" i="0" dirty="0">
              <a:latin typeface="Bembo"/>
            </a:rPr>
            <a:t>Boðklivin </a:t>
          </a:r>
        </a:p>
      </dgm:t>
    </dgm:pt>
    <dgm:pt modelId="{D6EA6501-9069-43FF-A5DC-5E7A78AF0FBB}" type="parTrans" cxnId="{F11BA755-3298-497D-A7EC-2246E38D35BE}">
      <dgm:prSet/>
      <dgm:spPr/>
    </dgm:pt>
    <dgm:pt modelId="{A30EB8DE-7B63-4F54-A771-348070062B7B}" type="sibTrans" cxnId="{F11BA755-3298-497D-A7EC-2246E38D35BE}">
      <dgm:prSet/>
      <dgm:spPr/>
    </dgm:pt>
    <dgm:pt modelId="{1EC8C63F-7F11-4109-8F12-CDD54F963020}" type="pres">
      <dgm:prSet presAssocID="{50AE134D-9282-472C-88A5-BCBA6D601C09}" presName="linear" presStyleCnt="0">
        <dgm:presLayoutVars>
          <dgm:dir/>
          <dgm:animLvl val="lvl"/>
          <dgm:resizeHandles val="exact"/>
        </dgm:presLayoutVars>
      </dgm:prSet>
      <dgm:spPr/>
    </dgm:pt>
    <dgm:pt modelId="{7EDD658D-B6A5-4490-A615-86CCEC47F40B}" type="pres">
      <dgm:prSet presAssocID="{5EC17BB6-56AB-4094-B009-7502FF4A9CB4}" presName="parentLin" presStyleCnt="0"/>
      <dgm:spPr/>
    </dgm:pt>
    <dgm:pt modelId="{2858256D-B89A-49B1-8D90-9937A3E84D19}" type="pres">
      <dgm:prSet presAssocID="{5EC17BB6-56AB-4094-B009-7502FF4A9CB4}" presName="parentLeftMargin" presStyleLbl="node1" presStyleIdx="0" presStyleCnt="2"/>
      <dgm:spPr/>
    </dgm:pt>
    <dgm:pt modelId="{DAB9F43B-480A-460B-B1D8-045273CDCA6A}" type="pres">
      <dgm:prSet presAssocID="{5EC17BB6-56AB-4094-B009-7502FF4A9CB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C7C6D37-45C8-4308-A528-E8CCB373A389}" type="pres">
      <dgm:prSet presAssocID="{5EC17BB6-56AB-4094-B009-7502FF4A9CB4}" presName="negativeSpace" presStyleCnt="0"/>
      <dgm:spPr/>
    </dgm:pt>
    <dgm:pt modelId="{25545C25-4A66-49ED-B8B0-484FCACFC0EE}" type="pres">
      <dgm:prSet presAssocID="{5EC17BB6-56AB-4094-B009-7502FF4A9CB4}" presName="childText" presStyleLbl="conFgAcc1" presStyleIdx="0" presStyleCnt="2">
        <dgm:presLayoutVars>
          <dgm:bulletEnabled val="1"/>
        </dgm:presLayoutVars>
      </dgm:prSet>
      <dgm:spPr/>
    </dgm:pt>
    <dgm:pt modelId="{B6F4E59D-3A82-4392-B28A-7B19102CC261}" type="pres">
      <dgm:prSet presAssocID="{C4320B83-56F7-47C1-977D-758FA6C8E4F5}" presName="spaceBetweenRectangles" presStyleCnt="0"/>
      <dgm:spPr/>
    </dgm:pt>
    <dgm:pt modelId="{7732703D-7DB1-4F5F-B554-9D33C823B151}" type="pres">
      <dgm:prSet presAssocID="{4456D5BB-920F-4E0E-8EEB-738B896DCB65}" presName="parentLin" presStyleCnt="0"/>
      <dgm:spPr/>
    </dgm:pt>
    <dgm:pt modelId="{46153D9F-5942-4780-89E5-027383B293BD}" type="pres">
      <dgm:prSet presAssocID="{4456D5BB-920F-4E0E-8EEB-738B896DCB65}" presName="parentLeftMargin" presStyleLbl="node1" presStyleIdx="0" presStyleCnt="2"/>
      <dgm:spPr/>
    </dgm:pt>
    <dgm:pt modelId="{EFC13424-3090-4439-9381-FFEF4387599E}" type="pres">
      <dgm:prSet presAssocID="{4456D5BB-920F-4E0E-8EEB-738B896DCB6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C25DE6B-0BE5-4741-8B3A-7498A63757F9}" type="pres">
      <dgm:prSet presAssocID="{4456D5BB-920F-4E0E-8EEB-738B896DCB65}" presName="negativeSpace" presStyleCnt="0"/>
      <dgm:spPr/>
    </dgm:pt>
    <dgm:pt modelId="{AE0363BC-0215-445F-9B95-A193D39F76C8}" type="pres">
      <dgm:prSet presAssocID="{4456D5BB-920F-4E0E-8EEB-738B896DCB6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3103A0B-F643-4EC9-90AD-A37CE0DD0912}" type="presOf" srcId="{AAA484CB-49C2-439A-B3CF-984529CE407D}" destId="{25545C25-4A66-49ED-B8B0-484FCACFC0EE}" srcOrd="0" destOrd="1" presId="urn:microsoft.com/office/officeart/2005/8/layout/list1"/>
    <dgm:cxn modelId="{2F445222-B6AD-4034-AF93-BE8C33644DD2}" type="presOf" srcId="{50AE134D-9282-472C-88A5-BCBA6D601C09}" destId="{1EC8C63F-7F11-4109-8F12-CDD54F963020}" srcOrd="0" destOrd="0" presId="urn:microsoft.com/office/officeart/2005/8/layout/list1"/>
    <dgm:cxn modelId="{82DEF26E-4B2C-4F6C-BEAD-767EA2F935BF}" srcId="{5EC17BB6-56AB-4094-B009-7502FF4A9CB4}" destId="{F9CC0D38-46B4-4950-B9B7-196A276D6BE8}" srcOrd="0" destOrd="0" parTransId="{A3BCA594-9D5A-4227-96EB-95CC03CA5C5B}" sibTransId="{2A861F9B-E344-4051-A1B3-FAE8D0095077}"/>
    <dgm:cxn modelId="{A2846D74-D2B2-4953-B006-63E546F3B119}" srcId="{50AE134D-9282-472C-88A5-BCBA6D601C09}" destId="{4456D5BB-920F-4E0E-8EEB-738B896DCB65}" srcOrd="1" destOrd="0" parTransId="{FCC57E94-021D-436B-81D7-7DEDAE5C0B7A}" sibTransId="{3D66DC69-DBDF-4099-8F74-6C2000081E7C}"/>
    <dgm:cxn modelId="{F11BA755-3298-497D-A7EC-2246E38D35BE}" srcId="{5EC17BB6-56AB-4094-B009-7502FF4A9CB4}" destId="{AAA484CB-49C2-439A-B3CF-984529CE407D}" srcOrd="1" destOrd="0" parTransId="{D6EA6501-9069-43FF-A5DC-5E7A78AF0FBB}" sibTransId="{A30EB8DE-7B63-4F54-A771-348070062B7B}"/>
    <dgm:cxn modelId="{EBB09A91-F354-41BA-A32E-3AFFAF7A4BFA}" srcId="{50AE134D-9282-472C-88A5-BCBA6D601C09}" destId="{5EC17BB6-56AB-4094-B009-7502FF4A9CB4}" srcOrd="0" destOrd="0" parTransId="{4F44CEDB-0494-4D90-90AA-5BF525F6AD2F}" sibTransId="{C4320B83-56F7-47C1-977D-758FA6C8E4F5}"/>
    <dgm:cxn modelId="{9EECA7A5-54BB-408C-BC14-40BC023E476D}" type="presOf" srcId="{4456D5BB-920F-4E0E-8EEB-738B896DCB65}" destId="{EFC13424-3090-4439-9381-FFEF4387599E}" srcOrd="1" destOrd="0" presId="urn:microsoft.com/office/officeart/2005/8/layout/list1"/>
    <dgm:cxn modelId="{21ED93AA-CF24-486A-8671-E77E81ED0224}" type="presOf" srcId="{5EC17BB6-56AB-4094-B009-7502FF4A9CB4}" destId="{DAB9F43B-480A-460B-B1D8-045273CDCA6A}" srcOrd="1" destOrd="0" presId="urn:microsoft.com/office/officeart/2005/8/layout/list1"/>
    <dgm:cxn modelId="{22B330D3-9AC7-4371-96D0-A600C573D9A9}" type="presOf" srcId="{816F23F0-C42B-4CB6-A64E-D4E66816D133}" destId="{AE0363BC-0215-445F-9B95-A193D39F76C8}" srcOrd="0" destOrd="0" presId="urn:microsoft.com/office/officeart/2005/8/layout/list1"/>
    <dgm:cxn modelId="{99C361DF-A61A-45D3-8782-75FE53FA12F6}" type="presOf" srcId="{F9CC0D38-46B4-4950-B9B7-196A276D6BE8}" destId="{25545C25-4A66-49ED-B8B0-484FCACFC0EE}" srcOrd="0" destOrd="0" presId="urn:microsoft.com/office/officeart/2005/8/layout/list1"/>
    <dgm:cxn modelId="{CB7C50E0-074C-4A70-9782-02F2FC242D4A}" type="presOf" srcId="{5EC17BB6-56AB-4094-B009-7502FF4A9CB4}" destId="{2858256D-B89A-49B1-8D90-9937A3E84D19}" srcOrd="0" destOrd="0" presId="urn:microsoft.com/office/officeart/2005/8/layout/list1"/>
    <dgm:cxn modelId="{07C8DFE7-938C-4F0F-95FF-E2A75AEB0C82}" srcId="{4456D5BB-920F-4E0E-8EEB-738B896DCB65}" destId="{816F23F0-C42B-4CB6-A64E-D4E66816D133}" srcOrd="0" destOrd="0" parTransId="{5897A25A-4678-4B88-932B-6D460AA0BE2D}" sibTransId="{84A8B967-7861-45ED-BFEE-A39AF08D274C}"/>
    <dgm:cxn modelId="{1151BCF9-283D-439D-BEA2-FB5ADA07976A}" type="presOf" srcId="{4456D5BB-920F-4E0E-8EEB-738B896DCB65}" destId="{46153D9F-5942-4780-89E5-027383B293BD}" srcOrd="0" destOrd="0" presId="urn:microsoft.com/office/officeart/2005/8/layout/list1"/>
    <dgm:cxn modelId="{2AD5B2F1-AC98-4851-AF17-068011D3E3FE}" type="presParOf" srcId="{1EC8C63F-7F11-4109-8F12-CDD54F963020}" destId="{7EDD658D-B6A5-4490-A615-86CCEC47F40B}" srcOrd="0" destOrd="0" presId="urn:microsoft.com/office/officeart/2005/8/layout/list1"/>
    <dgm:cxn modelId="{FC936BCF-94DB-4986-93F2-62330E8317F9}" type="presParOf" srcId="{7EDD658D-B6A5-4490-A615-86CCEC47F40B}" destId="{2858256D-B89A-49B1-8D90-9937A3E84D19}" srcOrd="0" destOrd="0" presId="urn:microsoft.com/office/officeart/2005/8/layout/list1"/>
    <dgm:cxn modelId="{0DED6C4F-F56E-4276-957A-781A31B938F9}" type="presParOf" srcId="{7EDD658D-B6A5-4490-A615-86CCEC47F40B}" destId="{DAB9F43B-480A-460B-B1D8-045273CDCA6A}" srcOrd="1" destOrd="0" presId="urn:microsoft.com/office/officeart/2005/8/layout/list1"/>
    <dgm:cxn modelId="{9BD5D33C-8432-4DE4-B977-C5D704EEA25B}" type="presParOf" srcId="{1EC8C63F-7F11-4109-8F12-CDD54F963020}" destId="{1C7C6D37-45C8-4308-A528-E8CCB373A389}" srcOrd="1" destOrd="0" presId="urn:microsoft.com/office/officeart/2005/8/layout/list1"/>
    <dgm:cxn modelId="{565A2E6B-7330-4659-BA1C-FD9D0972CAC8}" type="presParOf" srcId="{1EC8C63F-7F11-4109-8F12-CDD54F963020}" destId="{25545C25-4A66-49ED-B8B0-484FCACFC0EE}" srcOrd="2" destOrd="0" presId="urn:microsoft.com/office/officeart/2005/8/layout/list1"/>
    <dgm:cxn modelId="{C9E53F3B-DC6F-4908-BB42-08B4BCC9C98E}" type="presParOf" srcId="{1EC8C63F-7F11-4109-8F12-CDD54F963020}" destId="{B6F4E59D-3A82-4392-B28A-7B19102CC261}" srcOrd="3" destOrd="0" presId="urn:microsoft.com/office/officeart/2005/8/layout/list1"/>
    <dgm:cxn modelId="{BC45E91B-CB1C-4BA1-9B91-E98670A4BB8E}" type="presParOf" srcId="{1EC8C63F-7F11-4109-8F12-CDD54F963020}" destId="{7732703D-7DB1-4F5F-B554-9D33C823B151}" srcOrd="4" destOrd="0" presId="urn:microsoft.com/office/officeart/2005/8/layout/list1"/>
    <dgm:cxn modelId="{DD1CCE38-71AB-44B1-9C2B-D48DF21246FE}" type="presParOf" srcId="{7732703D-7DB1-4F5F-B554-9D33C823B151}" destId="{46153D9F-5942-4780-89E5-027383B293BD}" srcOrd="0" destOrd="0" presId="urn:microsoft.com/office/officeart/2005/8/layout/list1"/>
    <dgm:cxn modelId="{7FD5E8AE-5D92-4833-939C-7A80C9726DA1}" type="presParOf" srcId="{7732703D-7DB1-4F5F-B554-9D33C823B151}" destId="{EFC13424-3090-4439-9381-FFEF4387599E}" srcOrd="1" destOrd="0" presId="urn:microsoft.com/office/officeart/2005/8/layout/list1"/>
    <dgm:cxn modelId="{2BE580B1-DACC-4BF3-B231-04CAE418FF0C}" type="presParOf" srcId="{1EC8C63F-7F11-4109-8F12-CDD54F963020}" destId="{9C25DE6B-0BE5-4741-8B3A-7498A63757F9}" srcOrd="5" destOrd="0" presId="urn:microsoft.com/office/officeart/2005/8/layout/list1"/>
    <dgm:cxn modelId="{02C31BC0-3878-46B0-B50B-7EAA6B7B1C22}" type="presParOf" srcId="{1EC8C63F-7F11-4109-8F12-CDD54F963020}" destId="{AE0363BC-0215-445F-9B95-A193D39F76C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B1D84D-475F-4494-814D-BEF6FF805FA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8027F6E-47B7-4E45-8E44-66E6B7B7309D}">
      <dgm:prSet/>
      <dgm:spPr/>
      <dgm:t>
        <a:bodyPr/>
        <a:lstStyle/>
        <a:p>
          <a:pPr rtl="0"/>
          <a:r>
            <a:rPr lang="da-DK" dirty="0" err="1"/>
            <a:t>Føroyskt</a:t>
          </a:r>
          <a:r>
            <a:rPr lang="da-DK" dirty="0"/>
            <a:t> er </a:t>
          </a:r>
          <a:r>
            <a:rPr lang="da-DK" dirty="0" err="1"/>
            <a:t>málmenning</a:t>
          </a:r>
          <a:r>
            <a:rPr lang="da-DK" dirty="0"/>
            <a:t>.</a:t>
          </a:r>
          <a:r>
            <a:rPr lang="da-DK" dirty="0">
              <a:latin typeface="Bembo"/>
            </a:rPr>
            <a:t> // </a:t>
          </a:r>
          <a:r>
            <a:rPr lang="da-DK" dirty="0" err="1">
              <a:latin typeface="Bembo"/>
            </a:rPr>
            <a:t>Faroese</a:t>
          </a:r>
          <a:r>
            <a:rPr lang="da-DK" dirty="0">
              <a:latin typeface="Bembo"/>
            </a:rPr>
            <a:t>  </a:t>
          </a:r>
          <a:endParaRPr lang="en-US" dirty="0"/>
        </a:p>
      </dgm:t>
    </dgm:pt>
    <dgm:pt modelId="{DC09954C-5A6A-47F7-B27C-A73828937596}" type="parTrans" cxnId="{B0780467-B051-45D2-8264-2076E085930F}">
      <dgm:prSet/>
      <dgm:spPr/>
      <dgm:t>
        <a:bodyPr/>
        <a:lstStyle/>
        <a:p>
          <a:endParaRPr lang="en-US"/>
        </a:p>
      </dgm:t>
    </dgm:pt>
    <dgm:pt modelId="{4295A0C4-3AAB-422F-9CBE-ECDF2283353B}" type="sibTrans" cxnId="{B0780467-B051-45D2-8264-2076E085930F}">
      <dgm:prSet/>
      <dgm:spPr/>
      <dgm:t>
        <a:bodyPr/>
        <a:lstStyle/>
        <a:p>
          <a:endParaRPr lang="en-US"/>
        </a:p>
      </dgm:t>
    </dgm:pt>
    <dgm:pt modelId="{ED3ABF14-6776-472C-A23E-C26EF72FDCA8}">
      <dgm:prSet/>
      <dgm:spPr/>
      <dgm:t>
        <a:bodyPr/>
        <a:lstStyle/>
        <a:p>
          <a:pPr rtl="0"/>
          <a:r>
            <a:rPr lang="da-DK" dirty="0" err="1"/>
            <a:t>Støddfrøði</a:t>
          </a:r>
          <a:r>
            <a:rPr lang="da-DK" dirty="0"/>
            <a:t> er </a:t>
          </a:r>
          <a:r>
            <a:rPr lang="da-DK" dirty="0" err="1"/>
            <a:t>talfatan</a:t>
          </a:r>
          <a:r>
            <a:rPr lang="da-DK" dirty="0"/>
            <a:t>. </a:t>
          </a:r>
          <a:r>
            <a:rPr lang="da-DK" dirty="0">
              <a:latin typeface="Bembo"/>
            </a:rPr>
            <a:t>// </a:t>
          </a:r>
          <a:r>
            <a:rPr lang="da-DK" dirty="0" err="1">
              <a:latin typeface="Bembo"/>
            </a:rPr>
            <a:t>Mathematic</a:t>
          </a:r>
          <a:endParaRPr lang="en-US" dirty="0" err="1"/>
        </a:p>
      </dgm:t>
    </dgm:pt>
    <dgm:pt modelId="{D3F2F6B8-68F2-49F5-AD57-D1DF1EE8F48E}" type="parTrans" cxnId="{C49D998E-E750-4DB6-AA23-C6880EF2B859}">
      <dgm:prSet/>
      <dgm:spPr/>
      <dgm:t>
        <a:bodyPr/>
        <a:lstStyle/>
        <a:p>
          <a:endParaRPr lang="en-US"/>
        </a:p>
      </dgm:t>
    </dgm:pt>
    <dgm:pt modelId="{A9A4FD23-CB6F-4103-967A-9E154705006F}" type="sibTrans" cxnId="{C49D998E-E750-4DB6-AA23-C6880EF2B859}">
      <dgm:prSet/>
      <dgm:spPr/>
      <dgm:t>
        <a:bodyPr/>
        <a:lstStyle/>
        <a:p>
          <a:endParaRPr lang="en-US"/>
        </a:p>
      </dgm:t>
    </dgm:pt>
    <dgm:pt modelId="{4B6CF86F-EFE0-4E3F-B378-567BE505BC58}">
      <dgm:prSet/>
      <dgm:spPr/>
      <dgm:t>
        <a:bodyPr/>
        <a:lstStyle/>
        <a:p>
          <a:pPr rtl="0"/>
          <a:r>
            <a:rPr lang="en-US" dirty="0">
              <a:latin typeface="Bembo"/>
            </a:rPr>
            <a:t>Handverk og list  // Creativity</a:t>
          </a:r>
          <a:endParaRPr lang="en-US" dirty="0"/>
        </a:p>
      </dgm:t>
    </dgm:pt>
    <dgm:pt modelId="{9CF9FED6-48E6-403D-B0BB-EE3D3B1D73AF}" type="parTrans" cxnId="{C3F7B3E4-0F60-48D6-9F7B-135F7DF1D439}">
      <dgm:prSet/>
      <dgm:spPr/>
      <dgm:t>
        <a:bodyPr/>
        <a:lstStyle/>
        <a:p>
          <a:endParaRPr lang="da-DK"/>
        </a:p>
      </dgm:t>
    </dgm:pt>
    <dgm:pt modelId="{53A566C2-D6BE-4F58-92BF-87A8E639FAB6}" type="sibTrans" cxnId="{C3F7B3E4-0F60-48D6-9F7B-135F7DF1D439}">
      <dgm:prSet/>
      <dgm:spPr/>
      <dgm:t>
        <a:bodyPr/>
        <a:lstStyle/>
        <a:p>
          <a:endParaRPr lang="da-DK"/>
        </a:p>
      </dgm:t>
    </dgm:pt>
    <dgm:pt modelId="{EB4854B7-5F58-4F05-8D5E-1EF546E565A2}" type="pres">
      <dgm:prSet presAssocID="{46B1D84D-475F-4494-814D-BEF6FF805FAA}" presName="linear" presStyleCnt="0">
        <dgm:presLayoutVars>
          <dgm:animLvl val="lvl"/>
          <dgm:resizeHandles val="exact"/>
        </dgm:presLayoutVars>
      </dgm:prSet>
      <dgm:spPr/>
    </dgm:pt>
    <dgm:pt modelId="{F3D2D9D9-E4D0-41F2-9B4C-96EBC859FC1C}" type="pres">
      <dgm:prSet presAssocID="{68027F6E-47B7-4E45-8E44-66E6B7B7309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4CDE7C9-0094-490A-8FA2-EF43D9B4E75C}" type="pres">
      <dgm:prSet presAssocID="{4295A0C4-3AAB-422F-9CBE-ECDF2283353B}" presName="spacer" presStyleCnt="0"/>
      <dgm:spPr/>
    </dgm:pt>
    <dgm:pt modelId="{A1D6D7B6-254E-4F32-96B0-DEA752B3ADBB}" type="pres">
      <dgm:prSet presAssocID="{ED3ABF14-6776-472C-A23E-C26EF72FDCA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833E713-8103-4406-88C9-55EDF78E875F}" type="pres">
      <dgm:prSet presAssocID="{A9A4FD23-CB6F-4103-967A-9E154705006F}" presName="spacer" presStyleCnt="0"/>
      <dgm:spPr/>
    </dgm:pt>
    <dgm:pt modelId="{AAFDAE7C-F16E-400F-ABCC-3FC5D3DD32ED}" type="pres">
      <dgm:prSet presAssocID="{4B6CF86F-EFE0-4E3F-B378-567BE505BC5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C7EE417-D660-4F8B-9F3D-3FE1D0B2876A}" type="presOf" srcId="{68027F6E-47B7-4E45-8E44-66E6B7B7309D}" destId="{F3D2D9D9-E4D0-41F2-9B4C-96EBC859FC1C}" srcOrd="0" destOrd="0" presId="urn:microsoft.com/office/officeart/2005/8/layout/vList2"/>
    <dgm:cxn modelId="{B0780467-B051-45D2-8264-2076E085930F}" srcId="{46B1D84D-475F-4494-814D-BEF6FF805FAA}" destId="{68027F6E-47B7-4E45-8E44-66E6B7B7309D}" srcOrd="0" destOrd="0" parTransId="{DC09954C-5A6A-47F7-B27C-A73828937596}" sibTransId="{4295A0C4-3AAB-422F-9CBE-ECDF2283353B}"/>
    <dgm:cxn modelId="{C49D998E-E750-4DB6-AA23-C6880EF2B859}" srcId="{46B1D84D-475F-4494-814D-BEF6FF805FAA}" destId="{ED3ABF14-6776-472C-A23E-C26EF72FDCA8}" srcOrd="1" destOrd="0" parTransId="{D3F2F6B8-68F2-49F5-AD57-D1DF1EE8F48E}" sibTransId="{A9A4FD23-CB6F-4103-967A-9E154705006F}"/>
    <dgm:cxn modelId="{8D40819D-DCEF-483C-997F-AA48D00144B3}" type="presOf" srcId="{ED3ABF14-6776-472C-A23E-C26EF72FDCA8}" destId="{A1D6D7B6-254E-4F32-96B0-DEA752B3ADBB}" srcOrd="0" destOrd="0" presId="urn:microsoft.com/office/officeart/2005/8/layout/vList2"/>
    <dgm:cxn modelId="{8C6CC6A7-4606-422B-8C46-66E7CD67EAE1}" type="presOf" srcId="{46B1D84D-475F-4494-814D-BEF6FF805FAA}" destId="{EB4854B7-5F58-4F05-8D5E-1EF546E565A2}" srcOrd="0" destOrd="0" presId="urn:microsoft.com/office/officeart/2005/8/layout/vList2"/>
    <dgm:cxn modelId="{6928CCB3-01A9-4257-BA31-134BD936E0B5}" type="presOf" srcId="{4B6CF86F-EFE0-4E3F-B378-567BE505BC58}" destId="{AAFDAE7C-F16E-400F-ABCC-3FC5D3DD32ED}" srcOrd="0" destOrd="0" presId="urn:microsoft.com/office/officeart/2005/8/layout/vList2"/>
    <dgm:cxn modelId="{C3F7B3E4-0F60-48D6-9F7B-135F7DF1D439}" srcId="{46B1D84D-475F-4494-814D-BEF6FF805FAA}" destId="{4B6CF86F-EFE0-4E3F-B378-567BE505BC58}" srcOrd="2" destOrd="0" parTransId="{9CF9FED6-48E6-403D-B0BB-EE3D3B1D73AF}" sibTransId="{53A566C2-D6BE-4F58-92BF-87A8E639FAB6}"/>
    <dgm:cxn modelId="{B373EC9A-915F-46C1-8DEA-A1A9934524D6}" type="presParOf" srcId="{EB4854B7-5F58-4F05-8D5E-1EF546E565A2}" destId="{F3D2D9D9-E4D0-41F2-9B4C-96EBC859FC1C}" srcOrd="0" destOrd="0" presId="urn:microsoft.com/office/officeart/2005/8/layout/vList2"/>
    <dgm:cxn modelId="{E28980FA-5551-4C1D-BCF0-7437B83CF5C0}" type="presParOf" srcId="{EB4854B7-5F58-4F05-8D5E-1EF546E565A2}" destId="{04CDE7C9-0094-490A-8FA2-EF43D9B4E75C}" srcOrd="1" destOrd="0" presId="urn:microsoft.com/office/officeart/2005/8/layout/vList2"/>
    <dgm:cxn modelId="{495DD48D-D782-491B-818B-11F44C32C393}" type="presParOf" srcId="{EB4854B7-5F58-4F05-8D5E-1EF546E565A2}" destId="{A1D6D7B6-254E-4F32-96B0-DEA752B3ADBB}" srcOrd="2" destOrd="0" presId="urn:microsoft.com/office/officeart/2005/8/layout/vList2"/>
    <dgm:cxn modelId="{7281B5C4-6A45-4F51-AABD-B605523E06D9}" type="presParOf" srcId="{EB4854B7-5F58-4F05-8D5E-1EF546E565A2}" destId="{D833E713-8103-4406-88C9-55EDF78E875F}" srcOrd="3" destOrd="0" presId="urn:microsoft.com/office/officeart/2005/8/layout/vList2"/>
    <dgm:cxn modelId="{DB1543B9-C711-4EA6-B59C-92C93BB6EFE6}" type="presParOf" srcId="{EB4854B7-5F58-4F05-8D5E-1EF546E565A2}" destId="{AAFDAE7C-F16E-400F-ABCC-3FC5D3DD32E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306A27B-51C5-4D85-8F1C-4D609B065880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1B3BE57-6C11-4FD8-B1FD-11B8954C8077}">
      <dgm:prSet/>
      <dgm:spPr/>
      <dgm:t>
        <a:bodyPr/>
        <a:lstStyle/>
        <a:p>
          <a:pPr rtl="0"/>
          <a:r>
            <a:rPr lang="da-DK" dirty="0" err="1"/>
            <a:t>Føðingardagar</a:t>
          </a:r>
          <a:r>
            <a:rPr lang="da-DK" dirty="0">
              <a:latin typeface="Bembo"/>
            </a:rPr>
            <a:t> // </a:t>
          </a:r>
          <a:r>
            <a:rPr lang="da-DK" i="1" dirty="0" err="1">
              <a:latin typeface="Bembo"/>
            </a:rPr>
            <a:t>Birthdays</a:t>
          </a:r>
          <a:endParaRPr lang="en-US" i="1" dirty="0" err="1"/>
        </a:p>
      </dgm:t>
    </dgm:pt>
    <dgm:pt modelId="{59E1AC20-2966-4288-8DC6-FAB3AF701509}" type="parTrans" cxnId="{140BFEA8-D66B-4DA1-9325-77A3D3C82900}">
      <dgm:prSet/>
      <dgm:spPr/>
      <dgm:t>
        <a:bodyPr/>
        <a:lstStyle/>
        <a:p>
          <a:endParaRPr lang="en-US"/>
        </a:p>
      </dgm:t>
    </dgm:pt>
    <dgm:pt modelId="{4E600FD7-0E79-43D7-9A70-171AC284FA43}" type="sibTrans" cxnId="{140BFEA8-D66B-4DA1-9325-77A3D3C82900}">
      <dgm:prSet/>
      <dgm:spPr/>
      <dgm:t>
        <a:bodyPr/>
        <a:lstStyle/>
        <a:p>
          <a:endParaRPr lang="en-US"/>
        </a:p>
      </dgm:t>
    </dgm:pt>
    <dgm:pt modelId="{E9CC96C1-5979-4E1C-B80E-E2CD4886B9B8}">
      <dgm:prSet/>
      <dgm:spPr/>
      <dgm:t>
        <a:bodyPr/>
        <a:lstStyle/>
        <a:p>
          <a:pPr rtl="0"/>
          <a:r>
            <a:rPr lang="da-DK" dirty="0"/>
            <a:t>Í </a:t>
          </a:r>
          <a:r>
            <a:rPr lang="da-DK" dirty="0" err="1"/>
            <a:t>skúlanum</a:t>
          </a:r>
          <a:r>
            <a:rPr lang="da-DK" dirty="0"/>
            <a:t>: </a:t>
          </a:r>
          <a:r>
            <a:rPr lang="da-DK" dirty="0" err="1">
              <a:latin typeface="Bembo"/>
            </a:rPr>
            <a:t>Foreldraumboð</a:t>
          </a:r>
          <a:r>
            <a:rPr lang="da-DK" dirty="0"/>
            <a:t> </a:t>
          </a:r>
          <a:r>
            <a:rPr lang="da-DK" dirty="0" err="1"/>
            <a:t>tekur</a:t>
          </a:r>
          <a:r>
            <a:rPr lang="da-DK" dirty="0"/>
            <a:t> </a:t>
          </a:r>
          <a:r>
            <a:rPr lang="da-DK" dirty="0" err="1"/>
            <a:t>avgerðina</a:t>
          </a:r>
          <a:r>
            <a:rPr lang="da-DK" dirty="0"/>
            <a:t>. </a:t>
          </a:r>
          <a:r>
            <a:rPr lang="da-DK" dirty="0">
              <a:latin typeface="Bembo"/>
            </a:rPr>
            <a:t>// In school: </a:t>
          </a:r>
          <a:r>
            <a:rPr lang="da-DK" i="1" dirty="0">
              <a:latin typeface="Bembo"/>
            </a:rPr>
            <a:t>decision of the parents counsil</a:t>
          </a:r>
          <a:endParaRPr lang="en-US" i="1" dirty="0"/>
        </a:p>
      </dgm:t>
    </dgm:pt>
    <dgm:pt modelId="{08B236C0-10B7-48E0-B4D2-D8C67BF69D53}" type="parTrans" cxnId="{5BA4A4D2-C31B-4437-866A-4B367BB0C997}">
      <dgm:prSet/>
      <dgm:spPr/>
      <dgm:t>
        <a:bodyPr/>
        <a:lstStyle/>
        <a:p>
          <a:endParaRPr lang="en-US"/>
        </a:p>
      </dgm:t>
    </dgm:pt>
    <dgm:pt modelId="{F5877220-17F8-4BC6-8F7A-611AA8634857}" type="sibTrans" cxnId="{5BA4A4D2-C31B-4437-866A-4B367BB0C997}">
      <dgm:prSet/>
      <dgm:spPr/>
      <dgm:t>
        <a:bodyPr/>
        <a:lstStyle/>
        <a:p>
          <a:endParaRPr lang="en-US"/>
        </a:p>
      </dgm:t>
    </dgm:pt>
    <dgm:pt modelId="{07E1FD6E-34EF-4C53-8E2E-6F90279433D1}">
      <dgm:prSet/>
      <dgm:spPr/>
      <dgm:t>
        <a:bodyPr/>
        <a:lstStyle/>
        <a:p>
          <a:pPr rtl="0"/>
          <a:r>
            <a:rPr lang="da-DK" dirty="0" err="1"/>
            <a:t>Heima</a:t>
          </a:r>
          <a:r>
            <a:rPr lang="da-DK" dirty="0"/>
            <a:t>: </a:t>
          </a:r>
          <a:r>
            <a:rPr lang="da-DK" dirty="0" err="1"/>
            <a:t>Skulu</a:t>
          </a:r>
          <a:r>
            <a:rPr lang="da-DK" dirty="0"/>
            <a:t> </a:t>
          </a:r>
          <a:r>
            <a:rPr lang="da-DK" dirty="0" err="1"/>
            <a:t>bjóða</a:t>
          </a:r>
          <a:r>
            <a:rPr lang="da-DK" dirty="0"/>
            <a:t> </a:t>
          </a:r>
          <a:r>
            <a:rPr lang="da-DK" dirty="0" err="1"/>
            <a:t>annaðhvørt</a:t>
          </a:r>
          <a:r>
            <a:rPr lang="da-DK" dirty="0"/>
            <a:t> </a:t>
          </a:r>
          <a:r>
            <a:rPr lang="da-DK" dirty="0" err="1"/>
            <a:t>øllum</a:t>
          </a:r>
          <a:r>
            <a:rPr lang="da-DK" dirty="0"/>
            <a:t> </a:t>
          </a:r>
          <a:r>
            <a:rPr lang="da-DK" dirty="0" err="1">
              <a:latin typeface="Bembo"/>
            </a:rPr>
            <a:t>gentunum</a:t>
          </a:r>
          <a:r>
            <a:rPr lang="da-DK" dirty="0"/>
            <a:t>/</a:t>
          </a:r>
          <a:r>
            <a:rPr lang="da-DK" dirty="0" err="1">
              <a:latin typeface="Bembo"/>
            </a:rPr>
            <a:t>drongjunum</a:t>
          </a:r>
          <a:r>
            <a:rPr lang="da-DK" dirty="0"/>
            <a:t>, </a:t>
          </a:r>
          <a:r>
            <a:rPr lang="da-DK" dirty="0" err="1"/>
            <a:t>ella</a:t>
          </a:r>
          <a:r>
            <a:rPr lang="da-DK" dirty="0"/>
            <a:t> </a:t>
          </a:r>
          <a:r>
            <a:rPr lang="da-DK" dirty="0" err="1"/>
            <a:t>øllum</a:t>
          </a:r>
          <a:r>
            <a:rPr lang="da-DK" dirty="0"/>
            <a:t> í </a:t>
          </a:r>
          <a:r>
            <a:rPr lang="da-DK" dirty="0" err="1"/>
            <a:t>flokkinum</a:t>
          </a:r>
          <a:r>
            <a:rPr lang="da-DK" dirty="0">
              <a:latin typeface="Bembo"/>
            </a:rPr>
            <a:t> //</a:t>
          </a:r>
          <a:r>
            <a:rPr lang="da-DK" i="1" dirty="0">
              <a:latin typeface="Bembo"/>
            </a:rPr>
            <a:t> Home: </a:t>
          </a:r>
          <a:r>
            <a:rPr lang="da-DK" i="1" dirty="0" err="1">
              <a:latin typeface="Bembo"/>
            </a:rPr>
            <a:t>Invite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everyone</a:t>
          </a:r>
          <a:r>
            <a:rPr lang="da-DK" i="1" dirty="0">
              <a:latin typeface="Bembo"/>
            </a:rPr>
            <a:t> or all the boys/girls.</a:t>
          </a:r>
          <a:endParaRPr lang="en-US" i="1" dirty="0"/>
        </a:p>
      </dgm:t>
    </dgm:pt>
    <dgm:pt modelId="{4D11A108-A6F0-41E4-8C40-CB74A522F39B}" type="parTrans" cxnId="{6F57C3B6-92F9-4F28-A94B-7ECC86836AE9}">
      <dgm:prSet/>
      <dgm:spPr/>
      <dgm:t>
        <a:bodyPr/>
        <a:lstStyle/>
        <a:p>
          <a:endParaRPr lang="en-US"/>
        </a:p>
      </dgm:t>
    </dgm:pt>
    <dgm:pt modelId="{D05C27F3-05F1-4279-B985-3998A89BDA68}" type="sibTrans" cxnId="{6F57C3B6-92F9-4F28-A94B-7ECC86836AE9}">
      <dgm:prSet/>
      <dgm:spPr/>
      <dgm:t>
        <a:bodyPr/>
        <a:lstStyle/>
        <a:p>
          <a:endParaRPr lang="en-US"/>
        </a:p>
      </dgm:t>
    </dgm:pt>
    <dgm:pt modelId="{DD1193A2-9788-4FD1-B1C0-C0AEA337302D}">
      <dgm:prSet/>
      <dgm:spPr/>
      <dgm:t>
        <a:bodyPr/>
        <a:lstStyle/>
        <a:p>
          <a:pPr rtl="0"/>
          <a:r>
            <a:rPr lang="da-DK" dirty="0" err="1"/>
            <a:t>Vinarbólkar</a:t>
          </a:r>
          <a:r>
            <a:rPr lang="da-DK" dirty="0">
              <a:latin typeface="Bembo"/>
            </a:rPr>
            <a:t> / Friend groups</a:t>
          </a:r>
          <a:endParaRPr lang="en-US" dirty="0"/>
        </a:p>
      </dgm:t>
    </dgm:pt>
    <dgm:pt modelId="{416383AB-679E-495C-A4D4-37A0CFC04651}" type="parTrans" cxnId="{FE9D3060-645C-4848-AA80-BD822233DF62}">
      <dgm:prSet/>
      <dgm:spPr/>
      <dgm:t>
        <a:bodyPr/>
        <a:lstStyle/>
        <a:p>
          <a:endParaRPr lang="en-US"/>
        </a:p>
      </dgm:t>
    </dgm:pt>
    <dgm:pt modelId="{301549F4-9E3E-42E1-84F0-2E1E08644A57}" type="sibTrans" cxnId="{FE9D3060-645C-4848-AA80-BD822233DF62}">
      <dgm:prSet/>
      <dgm:spPr/>
      <dgm:t>
        <a:bodyPr/>
        <a:lstStyle/>
        <a:p>
          <a:endParaRPr lang="en-US"/>
        </a:p>
      </dgm:t>
    </dgm:pt>
    <dgm:pt modelId="{93782DDC-701B-44FE-81FD-B47078AE441E}">
      <dgm:prSet/>
      <dgm:spPr/>
      <dgm:t>
        <a:bodyPr/>
        <a:lstStyle/>
        <a:p>
          <a:pPr rtl="0"/>
          <a:r>
            <a:rPr lang="da-DK" dirty="0" err="1"/>
            <a:t>Foreldraumboð</a:t>
          </a:r>
          <a:r>
            <a:rPr lang="da-DK" dirty="0">
              <a:latin typeface="Bembo"/>
            </a:rPr>
            <a:t> // </a:t>
          </a:r>
          <a:r>
            <a:rPr lang="da-DK" i="1" dirty="0" err="1">
              <a:latin typeface="Bembo"/>
            </a:rPr>
            <a:t>Parents</a:t>
          </a:r>
          <a:r>
            <a:rPr lang="da-DK" i="1" dirty="0">
              <a:latin typeface="Bembo"/>
            </a:rPr>
            <a:t> </a:t>
          </a:r>
          <a:r>
            <a:rPr lang="da-DK" i="1" dirty="0" err="1">
              <a:latin typeface="Bembo"/>
            </a:rPr>
            <a:t>council</a:t>
          </a:r>
          <a:r>
            <a:rPr lang="da-DK" i="1" dirty="0">
              <a:latin typeface="Bembo"/>
            </a:rPr>
            <a:t> </a:t>
          </a:r>
          <a:endParaRPr lang="da-DK" i="1" dirty="0"/>
        </a:p>
      </dgm:t>
    </dgm:pt>
    <dgm:pt modelId="{8668C0F7-3639-40FC-ABD9-7BCF81CA5056}" type="parTrans" cxnId="{1CD0C1BF-F23D-4AC1-A8FC-C989981171B9}">
      <dgm:prSet/>
      <dgm:spPr/>
      <dgm:t>
        <a:bodyPr/>
        <a:lstStyle/>
        <a:p>
          <a:endParaRPr lang="da-DK"/>
        </a:p>
      </dgm:t>
    </dgm:pt>
    <dgm:pt modelId="{166C3C1B-FD08-4DA8-AB70-29CC54FE94B5}" type="sibTrans" cxnId="{1CD0C1BF-F23D-4AC1-A8FC-C989981171B9}">
      <dgm:prSet/>
      <dgm:spPr/>
      <dgm:t>
        <a:bodyPr/>
        <a:lstStyle/>
        <a:p>
          <a:endParaRPr lang="da-DK"/>
        </a:p>
      </dgm:t>
    </dgm:pt>
    <dgm:pt modelId="{4452DEAD-F00C-4810-A369-2396362FF304}">
      <dgm:prSet/>
      <dgm:spPr/>
      <dgm:t>
        <a:bodyPr/>
        <a:lstStyle/>
        <a:p>
          <a:pPr rtl="0"/>
          <a:r>
            <a:rPr lang="da-DK" dirty="0" err="1"/>
            <a:t>Byrja</a:t>
          </a:r>
          <a:r>
            <a:rPr lang="da-DK" dirty="0"/>
            <a:t> </a:t>
          </a:r>
          <a:r>
            <a:rPr lang="da-DK" dirty="0" err="1"/>
            <a:t>uppá</a:t>
          </a:r>
          <a:r>
            <a:rPr lang="da-DK" dirty="0"/>
            <a:t> </a:t>
          </a:r>
          <a:r>
            <a:rPr lang="da-DK" dirty="0" err="1"/>
            <a:t>vinarbólkar</a:t>
          </a:r>
          <a:r>
            <a:rPr lang="da-DK" dirty="0"/>
            <a:t>?</a:t>
          </a:r>
          <a:r>
            <a:rPr lang="da-DK" dirty="0">
              <a:latin typeface="Bembo"/>
            </a:rPr>
            <a:t> // </a:t>
          </a:r>
          <a:r>
            <a:rPr lang="da-DK" dirty="0" err="1">
              <a:latin typeface="Bembo"/>
            </a:rPr>
            <a:t>Shall</a:t>
          </a:r>
          <a:r>
            <a:rPr lang="da-DK" dirty="0">
              <a:latin typeface="Bembo"/>
            </a:rPr>
            <a:t> </a:t>
          </a:r>
          <a:r>
            <a:rPr lang="da-DK" dirty="0" err="1">
              <a:latin typeface="Bembo"/>
            </a:rPr>
            <a:t>we</a:t>
          </a:r>
          <a:r>
            <a:rPr lang="da-DK" dirty="0">
              <a:latin typeface="Bembo"/>
            </a:rPr>
            <a:t> start with friend groups? </a:t>
          </a:r>
          <a:endParaRPr lang="en-US" dirty="0"/>
        </a:p>
      </dgm:t>
    </dgm:pt>
    <dgm:pt modelId="{DF740961-9A40-4CA6-9112-7EA922FD6CAA}" type="parTrans" cxnId="{A6C909C0-E1F6-4911-BD1A-E73F06D1CC2C}">
      <dgm:prSet/>
      <dgm:spPr/>
      <dgm:t>
        <a:bodyPr/>
        <a:lstStyle/>
        <a:p>
          <a:endParaRPr lang="da-DK"/>
        </a:p>
      </dgm:t>
    </dgm:pt>
    <dgm:pt modelId="{C41BB11A-E70A-4689-AAFD-9C2884F68EBF}" type="sibTrans" cxnId="{A6C909C0-E1F6-4911-BD1A-E73F06D1CC2C}">
      <dgm:prSet/>
      <dgm:spPr/>
      <dgm:t>
        <a:bodyPr/>
        <a:lstStyle/>
        <a:p>
          <a:endParaRPr lang="da-DK"/>
        </a:p>
      </dgm:t>
    </dgm:pt>
    <dgm:pt modelId="{12DB7BB8-9E3E-4C90-B40F-926416CDBA53}">
      <dgm:prSet/>
      <dgm:spPr/>
      <dgm:t>
        <a:bodyPr/>
        <a:lstStyle/>
        <a:p>
          <a:pPr rtl="0"/>
          <a:r>
            <a:rPr lang="en-US" dirty="0" err="1"/>
            <a:t>Styrkir</a:t>
          </a:r>
          <a:r>
            <a:rPr lang="en-US" dirty="0"/>
            <a:t> </a:t>
          </a:r>
          <a:r>
            <a:rPr lang="en-US" dirty="0" err="1"/>
            <a:t>trivnaðin</a:t>
          </a:r>
          <a:r>
            <a:rPr lang="en-US" dirty="0"/>
            <a:t> í </a:t>
          </a:r>
          <a:r>
            <a:rPr lang="en-US" dirty="0" err="1"/>
            <a:t>flokkinum</a:t>
          </a:r>
          <a:r>
            <a:rPr lang="en-US" dirty="0"/>
            <a:t> - </a:t>
          </a:r>
          <a:r>
            <a:rPr lang="en-US" dirty="0" err="1"/>
            <a:t>fyribirgir</a:t>
          </a:r>
          <a:r>
            <a:rPr lang="en-US" dirty="0"/>
            <a:t> happing</a:t>
          </a:r>
          <a:r>
            <a:rPr lang="en-US" dirty="0">
              <a:latin typeface="Bembo"/>
            </a:rPr>
            <a:t> // </a:t>
          </a:r>
          <a:r>
            <a:rPr lang="en-US" i="1" dirty="0">
              <a:latin typeface="Bembo"/>
            </a:rPr>
            <a:t>creates a good relationship between the students in the class</a:t>
          </a:r>
          <a:endParaRPr lang="en-US" i="1" dirty="0"/>
        </a:p>
      </dgm:t>
    </dgm:pt>
    <dgm:pt modelId="{8228712E-4218-4546-BAB2-83C1B247A244}" type="parTrans" cxnId="{5370F883-B126-451B-BA1F-460806FED239}">
      <dgm:prSet/>
      <dgm:spPr/>
      <dgm:t>
        <a:bodyPr/>
        <a:lstStyle/>
        <a:p>
          <a:endParaRPr lang="da-DK"/>
        </a:p>
      </dgm:t>
    </dgm:pt>
    <dgm:pt modelId="{F452AA06-391B-4DAE-9068-FBAAC2153428}" type="sibTrans" cxnId="{5370F883-B126-451B-BA1F-460806FED239}">
      <dgm:prSet/>
      <dgm:spPr/>
      <dgm:t>
        <a:bodyPr/>
        <a:lstStyle/>
        <a:p>
          <a:endParaRPr lang="da-DK"/>
        </a:p>
      </dgm:t>
    </dgm:pt>
    <dgm:pt modelId="{5233EA96-775C-463C-8D88-30A1CBCAD81F}" type="pres">
      <dgm:prSet presAssocID="{4306A27B-51C5-4D85-8F1C-4D609B065880}" presName="Name0" presStyleCnt="0">
        <dgm:presLayoutVars>
          <dgm:dir/>
          <dgm:animLvl val="lvl"/>
          <dgm:resizeHandles val="exact"/>
        </dgm:presLayoutVars>
      </dgm:prSet>
      <dgm:spPr/>
    </dgm:pt>
    <dgm:pt modelId="{A7F173EA-2789-471E-A012-0DBBF2A8A728}" type="pres">
      <dgm:prSet presAssocID="{01B3BE57-6C11-4FD8-B1FD-11B8954C8077}" presName="linNode" presStyleCnt="0"/>
      <dgm:spPr/>
    </dgm:pt>
    <dgm:pt modelId="{ADC349E9-A173-4D3E-BAC2-C9248B490E03}" type="pres">
      <dgm:prSet presAssocID="{01B3BE57-6C11-4FD8-B1FD-11B8954C8077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8AFE394-C802-4CA5-BE2D-F38368513B14}" type="pres">
      <dgm:prSet presAssocID="{01B3BE57-6C11-4FD8-B1FD-11B8954C8077}" presName="descendantText" presStyleLbl="alignAccFollowNode1" presStyleIdx="0" presStyleCnt="2">
        <dgm:presLayoutVars>
          <dgm:bulletEnabled val="1"/>
        </dgm:presLayoutVars>
      </dgm:prSet>
      <dgm:spPr/>
    </dgm:pt>
    <dgm:pt modelId="{6F1F7E56-ECB0-4EBF-A8F8-280D6037BB8E}" type="pres">
      <dgm:prSet presAssocID="{4E600FD7-0E79-43D7-9A70-171AC284FA43}" presName="sp" presStyleCnt="0"/>
      <dgm:spPr/>
    </dgm:pt>
    <dgm:pt modelId="{43DBC292-3E03-47AF-81C8-C3768188F965}" type="pres">
      <dgm:prSet presAssocID="{DD1193A2-9788-4FD1-B1C0-C0AEA337302D}" presName="linNode" presStyleCnt="0"/>
      <dgm:spPr/>
    </dgm:pt>
    <dgm:pt modelId="{79AFDB85-2C1F-4BEE-8264-6C521697F858}" type="pres">
      <dgm:prSet presAssocID="{DD1193A2-9788-4FD1-B1C0-C0AEA337302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77D3CED6-407A-4A43-990F-E5E57EE471FC}" type="pres">
      <dgm:prSet presAssocID="{DD1193A2-9788-4FD1-B1C0-C0AEA337302D}" presName="descendantText" presStyleLbl="alignAccFollowNode1" presStyleIdx="1" presStyleCnt="2">
        <dgm:presLayoutVars>
          <dgm:bulletEnabled val="1"/>
        </dgm:presLayoutVars>
      </dgm:prSet>
      <dgm:spPr/>
    </dgm:pt>
    <dgm:pt modelId="{00D3ED1B-71FE-4F7D-B825-AD727C0675A9}" type="pres">
      <dgm:prSet presAssocID="{301549F4-9E3E-42E1-84F0-2E1E08644A57}" presName="sp" presStyleCnt="0"/>
      <dgm:spPr/>
    </dgm:pt>
    <dgm:pt modelId="{86CE8681-A15D-4731-B62B-EB0A707A403A}" type="pres">
      <dgm:prSet presAssocID="{93782DDC-701B-44FE-81FD-B47078AE441E}" presName="linNode" presStyleCnt="0"/>
      <dgm:spPr/>
    </dgm:pt>
    <dgm:pt modelId="{0F4E0231-75B6-4403-A00F-0815EB0A9AA2}" type="pres">
      <dgm:prSet presAssocID="{93782DDC-701B-44FE-81FD-B47078AE441E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8B312E2D-80A6-464F-8562-7B7CDDD8EFE7}" type="presOf" srcId="{12DB7BB8-9E3E-4C90-B40F-926416CDBA53}" destId="{77D3CED6-407A-4A43-990F-E5E57EE471FC}" srcOrd="0" destOrd="1" presId="urn:microsoft.com/office/officeart/2005/8/layout/vList5"/>
    <dgm:cxn modelId="{BD08C440-B92B-40E2-AC87-9A69A489B5B4}" type="presOf" srcId="{4452DEAD-F00C-4810-A369-2396362FF304}" destId="{77D3CED6-407A-4A43-990F-E5E57EE471FC}" srcOrd="0" destOrd="0" presId="urn:microsoft.com/office/officeart/2005/8/layout/vList5"/>
    <dgm:cxn modelId="{FE9D3060-645C-4848-AA80-BD822233DF62}" srcId="{4306A27B-51C5-4D85-8F1C-4D609B065880}" destId="{DD1193A2-9788-4FD1-B1C0-C0AEA337302D}" srcOrd="1" destOrd="0" parTransId="{416383AB-679E-495C-A4D4-37A0CFC04651}" sibTransId="{301549F4-9E3E-42E1-84F0-2E1E08644A57}"/>
    <dgm:cxn modelId="{5370F883-B126-451B-BA1F-460806FED239}" srcId="{DD1193A2-9788-4FD1-B1C0-C0AEA337302D}" destId="{12DB7BB8-9E3E-4C90-B40F-926416CDBA53}" srcOrd="1" destOrd="0" parTransId="{8228712E-4218-4546-BAB2-83C1B247A244}" sibTransId="{F452AA06-391B-4DAE-9068-FBAAC2153428}"/>
    <dgm:cxn modelId="{140BFEA8-D66B-4DA1-9325-77A3D3C82900}" srcId="{4306A27B-51C5-4D85-8F1C-4D609B065880}" destId="{01B3BE57-6C11-4FD8-B1FD-11B8954C8077}" srcOrd="0" destOrd="0" parTransId="{59E1AC20-2966-4288-8DC6-FAB3AF701509}" sibTransId="{4E600FD7-0E79-43D7-9A70-171AC284FA43}"/>
    <dgm:cxn modelId="{6F57C3B6-92F9-4F28-A94B-7ECC86836AE9}" srcId="{01B3BE57-6C11-4FD8-B1FD-11B8954C8077}" destId="{07E1FD6E-34EF-4C53-8E2E-6F90279433D1}" srcOrd="1" destOrd="0" parTransId="{4D11A108-A6F0-41E4-8C40-CB74A522F39B}" sibTransId="{D05C27F3-05F1-4279-B985-3998A89BDA68}"/>
    <dgm:cxn modelId="{AD6DF0BE-BECC-470F-8295-5F71271181BD}" type="presOf" srcId="{01B3BE57-6C11-4FD8-B1FD-11B8954C8077}" destId="{ADC349E9-A173-4D3E-BAC2-C9248B490E03}" srcOrd="0" destOrd="0" presId="urn:microsoft.com/office/officeart/2005/8/layout/vList5"/>
    <dgm:cxn modelId="{1CD0C1BF-F23D-4AC1-A8FC-C989981171B9}" srcId="{4306A27B-51C5-4D85-8F1C-4D609B065880}" destId="{93782DDC-701B-44FE-81FD-B47078AE441E}" srcOrd="2" destOrd="0" parTransId="{8668C0F7-3639-40FC-ABD9-7BCF81CA5056}" sibTransId="{166C3C1B-FD08-4DA8-AB70-29CC54FE94B5}"/>
    <dgm:cxn modelId="{A6C909C0-E1F6-4911-BD1A-E73F06D1CC2C}" srcId="{DD1193A2-9788-4FD1-B1C0-C0AEA337302D}" destId="{4452DEAD-F00C-4810-A369-2396362FF304}" srcOrd="0" destOrd="0" parTransId="{DF740961-9A40-4CA6-9112-7EA922FD6CAA}" sibTransId="{C41BB11A-E70A-4689-AAFD-9C2884F68EBF}"/>
    <dgm:cxn modelId="{5BA4A4D2-C31B-4437-866A-4B367BB0C997}" srcId="{01B3BE57-6C11-4FD8-B1FD-11B8954C8077}" destId="{E9CC96C1-5979-4E1C-B80E-E2CD4886B9B8}" srcOrd="0" destOrd="0" parTransId="{08B236C0-10B7-48E0-B4D2-D8C67BF69D53}" sibTransId="{F5877220-17F8-4BC6-8F7A-611AA8634857}"/>
    <dgm:cxn modelId="{BA9F51DF-C0DC-4711-BDC0-24A706D00C00}" type="presOf" srcId="{E9CC96C1-5979-4E1C-B80E-E2CD4886B9B8}" destId="{B8AFE394-C802-4CA5-BE2D-F38368513B14}" srcOrd="0" destOrd="0" presId="urn:microsoft.com/office/officeart/2005/8/layout/vList5"/>
    <dgm:cxn modelId="{64839FE4-E023-4C7C-BBCE-14207D7AB6A8}" type="presOf" srcId="{4306A27B-51C5-4D85-8F1C-4D609B065880}" destId="{5233EA96-775C-463C-8D88-30A1CBCAD81F}" srcOrd="0" destOrd="0" presId="urn:microsoft.com/office/officeart/2005/8/layout/vList5"/>
    <dgm:cxn modelId="{CB7D89F0-C9C9-4864-9D95-2743B3C5FCA5}" type="presOf" srcId="{DD1193A2-9788-4FD1-B1C0-C0AEA337302D}" destId="{79AFDB85-2C1F-4BEE-8264-6C521697F858}" srcOrd="0" destOrd="0" presId="urn:microsoft.com/office/officeart/2005/8/layout/vList5"/>
    <dgm:cxn modelId="{22E682FE-3172-4E22-BE44-0754CF337143}" type="presOf" srcId="{07E1FD6E-34EF-4C53-8E2E-6F90279433D1}" destId="{B8AFE394-C802-4CA5-BE2D-F38368513B14}" srcOrd="0" destOrd="1" presId="urn:microsoft.com/office/officeart/2005/8/layout/vList5"/>
    <dgm:cxn modelId="{F0FBDEFF-3C2D-4034-B00E-D93138C39F3C}" type="presOf" srcId="{93782DDC-701B-44FE-81FD-B47078AE441E}" destId="{0F4E0231-75B6-4403-A00F-0815EB0A9AA2}" srcOrd="0" destOrd="0" presId="urn:microsoft.com/office/officeart/2005/8/layout/vList5"/>
    <dgm:cxn modelId="{7DB63FF3-2124-4476-B5FE-1D96E496187A}" type="presParOf" srcId="{5233EA96-775C-463C-8D88-30A1CBCAD81F}" destId="{A7F173EA-2789-471E-A012-0DBBF2A8A728}" srcOrd="0" destOrd="0" presId="urn:microsoft.com/office/officeart/2005/8/layout/vList5"/>
    <dgm:cxn modelId="{A19B9675-705B-4DFC-85BD-1A6C86241D68}" type="presParOf" srcId="{A7F173EA-2789-471E-A012-0DBBF2A8A728}" destId="{ADC349E9-A173-4D3E-BAC2-C9248B490E03}" srcOrd="0" destOrd="0" presId="urn:microsoft.com/office/officeart/2005/8/layout/vList5"/>
    <dgm:cxn modelId="{04F7F299-00C7-4C93-B6C5-BF29381B56C7}" type="presParOf" srcId="{A7F173EA-2789-471E-A012-0DBBF2A8A728}" destId="{B8AFE394-C802-4CA5-BE2D-F38368513B14}" srcOrd="1" destOrd="0" presId="urn:microsoft.com/office/officeart/2005/8/layout/vList5"/>
    <dgm:cxn modelId="{C66DA04D-0585-4C97-85A4-097063ED3938}" type="presParOf" srcId="{5233EA96-775C-463C-8D88-30A1CBCAD81F}" destId="{6F1F7E56-ECB0-4EBF-A8F8-280D6037BB8E}" srcOrd="1" destOrd="0" presId="urn:microsoft.com/office/officeart/2005/8/layout/vList5"/>
    <dgm:cxn modelId="{8CDC2846-B150-4403-B39A-ECBAF81DED40}" type="presParOf" srcId="{5233EA96-775C-463C-8D88-30A1CBCAD81F}" destId="{43DBC292-3E03-47AF-81C8-C3768188F965}" srcOrd="2" destOrd="0" presId="urn:microsoft.com/office/officeart/2005/8/layout/vList5"/>
    <dgm:cxn modelId="{7420101A-D868-4569-B473-6AA70F92F154}" type="presParOf" srcId="{43DBC292-3E03-47AF-81C8-C3768188F965}" destId="{79AFDB85-2C1F-4BEE-8264-6C521697F858}" srcOrd="0" destOrd="0" presId="urn:microsoft.com/office/officeart/2005/8/layout/vList5"/>
    <dgm:cxn modelId="{7E149DB3-1686-498F-80A1-170858DB0C6F}" type="presParOf" srcId="{43DBC292-3E03-47AF-81C8-C3768188F965}" destId="{77D3CED6-407A-4A43-990F-E5E57EE471FC}" srcOrd="1" destOrd="0" presId="urn:microsoft.com/office/officeart/2005/8/layout/vList5"/>
    <dgm:cxn modelId="{4FB86A4E-341F-40A4-9095-C43A4AA4E1AE}" type="presParOf" srcId="{5233EA96-775C-463C-8D88-30A1CBCAD81F}" destId="{00D3ED1B-71FE-4F7D-B825-AD727C0675A9}" srcOrd="3" destOrd="0" presId="urn:microsoft.com/office/officeart/2005/8/layout/vList5"/>
    <dgm:cxn modelId="{38B8159E-6794-41CB-9D16-7FAFA5B1FD55}" type="presParOf" srcId="{5233EA96-775C-463C-8D88-30A1CBCAD81F}" destId="{86CE8681-A15D-4731-B62B-EB0A707A403A}" srcOrd="4" destOrd="0" presId="urn:microsoft.com/office/officeart/2005/8/layout/vList5"/>
    <dgm:cxn modelId="{A188B94E-3E3F-4951-82FD-5AAE0E2B8D0B}" type="presParOf" srcId="{86CE8681-A15D-4731-B62B-EB0A707A403A}" destId="{0F4E0231-75B6-4403-A00F-0815EB0A9AA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2976D-F080-4765-B4B8-3319C4255098}">
      <dsp:nvSpPr>
        <dsp:cNvPr id="0" name=""/>
        <dsp:cNvSpPr/>
      </dsp:nvSpPr>
      <dsp:spPr>
        <a:xfrm>
          <a:off x="0" y="0"/>
          <a:ext cx="74188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E0CD2-ECB0-4DFD-BC3F-34A8085D7F84}">
      <dsp:nvSpPr>
        <dsp:cNvPr id="0" name=""/>
        <dsp:cNvSpPr/>
      </dsp:nvSpPr>
      <dsp:spPr>
        <a:xfrm>
          <a:off x="0" y="0"/>
          <a:ext cx="7418857" cy="705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baseline="0" dirty="0" err="1">
              <a:latin typeface="Bembo"/>
            </a:rPr>
            <a:t>Ein</a:t>
          </a:r>
          <a:r>
            <a:rPr lang="da-DK" sz="1800" kern="1200" baseline="0" dirty="0">
              <a:latin typeface="Bembo"/>
            </a:rPr>
            <a:t> lærari ella </a:t>
          </a:r>
          <a:r>
            <a:rPr lang="da-DK" sz="1800" kern="1200" baseline="0" dirty="0"/>
            <a:t>námfrøðingurin </a:t>
          </a:r>
          <a:r>
            <a:rPr lang="da-DK" sz="1800" kern="1200" baseline="0" dirty="0" err="1"/>
            <a:t>møta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kl</a:t>
          </a:r>
          <a:r>
            <a:rPr lang="da-DK" sz="1800" kern="1200" baseline="0" dirty="0"/>
            <a:t>:</a:t>
          </a:r>
          <a:r>
            <a:rPr lang="da-DK" sz="1800" kern="1200" baseline="0" dirty="0">
              <a:latin typeface="Bembo"/>
            </a:rPr>
            <a:t> 7.45</a:t>
          </a:r>
          <a:r>
            <a:rPr lang="da-DK" sz="1800" kern="1200" dirty="0">
              <a:latin typeface="Bembo"/>
            </a:rPr>
            <a:t> // </a:t>
          </a:r>
          <a:r>
            <a:rPr lang="da-DK" sz="1800" i="1" kern="1200" dirty="0">
              <a:latin typeface="Bembo"/>
            </a:rPr>
            <a:t>Teachers </a:t>
          </a:r>
          <a:r>
            <a:rPr lang="da-DK" sz="1800" i="1" kern="1200" dirty="0" err="1">
              <a:latin typeface="Bembo"/>
            </a:rPr>
            <a:t>will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meet</a:t>
          </a:r>
          <a:r>
            <a:rPr lang="da-DK" sz="1800" i="1" kern="1200" dirty="0">
              <a:latin typeface="Bembo"/>
            </a:rPr>
            <a:t> at 7.45 am</a:t>
          </a:r>
          <a:endParaRPr lang="en-US" sz="1800" i="1" kern="1200" dirty="0"/>
        </a:p>
      </dsp:txBody>
      <dsp:txXfrm>
        <a:off x="0" y="0"/>
        <a:ext cx="7418857" cy="705643"/>
      </dsp:txXfrm>
    </dsp:sp>
    <dsp:sp modelId="{1EF9B732-D0E8-452E-9FF4-5B25B5D6308F}">
      <dsp:nvSpPr>
        <dsp:cNvPr id="0" name=""/>
        <dsp:cNvSpPr/>
      </dsp:nvSpPr>
      <dsp:spPr>
        <a:xfrm>
          <a:off x="0" y="705643"/>
          <a:ext cx="741885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17BCC4-5D06-4E44-A989-935EF21C6A87}">
      <dsp:nvSpPr>
        <dsp:cNvPr id="0" name=""/>
        <dsp:cNvSpPr/>
      </dsp:nvSpPr>
      <dsp:spPr>
        <a:xfrm>
          <a:off x="0" y="705643"/>
          <a:ext cx="7418857" cy="705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0" kern="1200" baseline="0" dirty="0" err="1">
              <a:latin typeface="Bembo"/>
            </a:rPr>
            <a:t>Skúlin</a:t>
          </a:r>
          <a:r>
            <a:rPr lang="da-DK" sz="1800" b="0" kern="1200" baseline="0" dirty="0">
              <a:latin typeface="Bembo"/>
            </a:rPr>
            <a:t> </a:t>
          </a:r>
          <a:r>
            <a:rPr lang="da-DK" sz="1800" b="0" kern="1200" baseline="0" dirty="0" err="1">
              <a:latin typeface="Bembo"/>
            </a:rPr>
            <a:t>letur</a:t>
          </a:r>
          <a:r>
            <a:rPr lang="da-DK" sz="1800" b="0" kern="1200" baseline="0" dirty="0">
              <a:latin typeface="Bembo"/>
            </a:rPr>
            <a:t> </a:t>
          </a:r>
          <a:r>
            <a:rPr lang="da-DK" sz="1800" b="0" kern="1200" baseline="0" dirty="0" err="1">
              <a:latin typeface="Bembo"/>
            </a:rPr>
            <a:t>upp</a:t>
          </a:r>
          <a:r>
            <a:rPr lang="da-DK" sz="1800" b="0" kern="1200" baseline="0" dirty="0">
              <a:latin typeface="Bembo"/>
            </a:rPr>
            <a:t> kl.7.30 </a:t>
          </a:r>
          <a:r>
            <a:rPr lang="da-DK" sz="1800" kern="1200" dirty="0">
              <a:latin typeface="Bembo"/>
            </a:rPr>
            <a:t> // </a:t>
          </a:r>
          <a:r>
            <a:rPr lang="da-DK" sz="1800" i="1" kern="1200" dirty="0">
              <a:latin typeface="Bembo"/>
            </a:rPr>
            <a:t>the school </a:t>
          </a:r>
          <a:r>
            <a:rPr lang="da-DK" sz="1800" i="1" kern="1200" dirty="0" err="1">
              <a:latin typeface="Bembo"/>
            </a:rPr>
            <a:t>opens</a:t>
          </a:r>
          <a:r>
            <a:rPr lang="da-DK" sz="1800" i="1" kern="1200" dirty="0">
              <a:latin typeface="Bembo"/>
            </a:rPr>
            <a:t> at 7.30</a:t>
          </a:r>
        </a:p>
      </dsp:txBody>
      <dsp:txXfrm>
        <a:off x="0" y="705643"/>
        <a:ext cx="7418857" cy="705643"/>
      </dsp:txXfrm>
    </dsp:sp>
    <dsp:sp modelId="{EC4DA9D4-3D33-403D-BE61-C9FD4D3EC05D}">
      <dsp:nvSpPr>
        <dsp:cNvPr id="0" name=""/>
        <dsp:cNvSpPr/>
      </dsp:nvSpPr>
      <dsp:spPr>
        <a:xfrm>
          <a:off x="0" y="1411287"/>
          <a:ext cx="741885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543285-B78E-49E3-B675-EB3DEE38E74C}">
      <dsp:nvSpPr>
        <dsp:cNvPr id="0" name=""/>
        <dsp:cNvSpPr/>
      </dsp:nvSpPr>
      <dsp:spPr>
        <a:xfrm>
          <a:off x="0" y="1411287"/>
          <a:ext cx="7418857" cy="705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baseline="0" dirty="0" err="1"/>
            <a:t>Tað</a:t>
          </a:r>
          <a:r>
            <a:rPr lang="da-DK" sz="1800" kern="1200" baseline="0" dirty="0"/>
            <a:t> er </a:t>
          </a:r>
          <a:r>
            <a:rPr lang="da-DK" sz="1800" kern="1200" baseline="0" dirty="0" err="1"/>
            <a:t>flex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tíð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ímillum</a:t>
          </a:r>
          <a:r>
            <a:rPr lang="da-DK" sz="1800" kern="1200" baseline="0" dirty="0">
              <a:latin typeface="Bembo"/>
            </a:rPr>
            <a:t> 7.45</a:t>
          </a:r>
          <a:r>
            <a:rPr lang="da-DK" sz="1800" kern="1200" baseline="0" dirty="0"/>
            <a:t> til </a:t>
          </a:r>
          <a:r>
            <a:rPr lang="da-DK" sz="1800" kern="1200" baseline="0" dirty="0">
              <a:latin typeface="Bembo"/>
            </a:rPr>
            <a:t>8.15</a:t>
          </a:r>
          <a:r>
            <a:rPr lang="da-DK" sz="1800" kern="1200" dirty="0">
              <a:latin typeface="Bembo"/>
            </a:rPr>
            <a:t> // </a:t>
          </a:r>
          <a:r>
            <a:rPr lang="da-DK" sz="1800" i="1" kern="1200" dirty="0">
              <a:latin typeface="Bembo"/>
            </a:rPr>
            <a:t>Flex time is </a:t>
          </a:r>
          <a:r>
            <a:rPr lang="da-DK" sz="1800" i="1" kern="1200" dirty="0" err="1">
              <a:latin typeface="Bembo"/>
            </a:rPr>
            <a:t>between</a:t>
          </a:r>
          <a:r>
            <a:rPr lang="da-DK" sz="1800" i="1" kern="1200" dirty="0">
              <a:latin typeface="Bembo"/>
            </a:rPr>
            <a:t> 7.45 </a:t>
          </a:r>
          <a:r>
            <a:rPr lang="da-DK" sz="1800" i="1" kern="1200" dirty="0" err="1">
              <a:latin typeface="Bembo"/>
            </a:rPr>
            <a:t>unto</a:t>
          </a:r>
          <a:r>
            <a:rPr lang="da-DK" sz="1800" i="1" kern="1200" dirty="0">
              <a:latin typeface="Bembo"/>
            </a:rPr>
            <a:t> 8.15</a:t>
          </a:r>
          <a:endParaRPr lang="en-US" sz="1800" i="1" kern="1200" dirty="0"/>
        </a:p>
      </dsp:txBody>
      <dsp:txXfrm>
        <a:off x="0" y="1411287"/>
        <a:ext cx="7418857" cy="705643"/>
      </dsp:txXfrm>
    </dsp:sp>
    <dsp:sp modelId="{201F7711-9C6D-4B95-AFD2-4A19C8A4AA72}">
      <dsp:nvSpPr>
        <dsp:cNvPr id="0" name=""/>
        <dsp:cNvSpPr/>
      </dsp:nvSpPr>
      <dsp:spPr>
        <a:xfrm>
          <a:off x="0" y="2116931"/>
          <a:ext cx="741885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1548E2-41C1-4D4F-B902-812D90B91710}">
      <dsp:nvSpPr>
        <dsp:cNvPr id="0" name=""/>
        <dsp:cNvSpPr/>
      </dsp:nvSpPr>
      <dsp:spPr>
        <a:xfrm>
          <a:off x="0" y="2116931"/>
          <a:ext cx="7418857" cy="705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baseline="0" dirty="0"/>
            <a:t>Samling er </a:t>
          </a:r>
          <a:r>
            <a:rPr lang="da-DK" sz="1800" kern="1200" baseline="0" dirty="0" err="1"/>
            <a:t>kl</a:t>
          </a:r>
          <a:r>
            <a:rPr lang="da-DK" sz="1800" kern="1200" baseline="0" dirty="0"/>
            <a:t> </a:t>
          </a:r>
          <a:r>
            <a:rPr lang="da-DK" sz="1800" kern="1200" baseline="0" dirty="0">
              <a:latin typeface="Bembo"/>
            </a:rPr>
            <a:t>8.15</a:t>
          </a:r>
          <a:r>
            <a:rPr lang="da-DK" sz="1800" kern="1200" dirty="0">
              <a:latin typeface="Bembo"/>
            </a:rPr>
            <a:t> //</a:t>
          </a:r>
          <a:r>
            <a:rPr lang="da-DK" sz="1800" i="1" kern="1200" dirty="0">
              <a:latin typeface="Bembo"/>
            </a:rPr>
            <a:t> Assembly is at 8.15</a:t>
          </a:r>
          <a:endParaRPr lang="en-US" sz="1800" i="1" kern="1200" dirty="0"/>
        </a:p>
      </dsp:txBody>
      <dsp:txXfrm>
        <a:off x="0" y="2116931"/>
        <a:ext cx="7418857" cy="705643"/>
      </dsp:txXfrm>
    </dsp:sp>
    <dsp:sp modelId="{8F05799F-1A60-4694-9018-15B03068F544}">
      <dsp:nvSpPr>
        <dsp:cNvPr id="0" name=""/>
        <dsp:cNvSpPr/>
      </dsp:nvSpPr>
      <dsp:spPr>
        <a:xfrm>
          <a:off x="0" y="2822575"/>
          <a:ext cx="741885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77DCA-7B5D-4612-8CB8-D849380A49E7}">
      <dsp:nvSpPr>
        <dsp:cNvPr id="0" name=""/>
        <dsp:cNvSpPr/>
      </dsp:nvSpPr>
      <dsp:spPr>
        <a:xfrm>
          <a:off x="0" y="2822574"/>
          <a:ext cx="7418857" cy="705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baseline="0" dirty="0" err="1"/>
            <a:t>Lítli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matpakki</a:t>
          </a:r>
          <a:r>
            <a:rPr lang="da-DK" sz="1800" kern="1200" baseline="0" dirty="0"/>
            <a:t> </a:t>
          </a:r>
          <a:r>
            <a:rPr lang="da-DK" sz="1800" kern="1200" baseline="0" dirty="0" err="1"/>
            <a:t>kl</a:t>
          </a:r>
          <a:r>
            <a:rPr lang="da-DK" sz="1800" kern="1200" baseline="0" dirty="0"/>
            <a:t> 9.15</a:t>
          </a:r>
          <a:r>
            <a:rPr lang="da-DK" sz="1800" kern="1200" dirty="0">
              <a:latin typeface="Bembo"/>
            </a:rPr>
            <a:t> // </a:t>
          </a:r>
          <a:r>
            <a:rPr lang="da-DK" sz="1800" i="1" kern="1200" dirty="0">
              <a:latin typeface="Bembo"/>
            </a:rPr>
            <a:t>Small lunch break is at 9.15</a:t>
          </a:r>
          <a:endParaRPr lang="en-US" sz="1800" i="1" kern="1200" dirty="0"/>
        </a:p>
      </dsp:txBody>
      <dsp:txXfrm>
        <a:off x="0" y="2822574"/>
        <a:ext cx="7418857" cy="705643"/>
      </dsp:txXfrm>
    </dsp:sp>
    <dsp:sp modelId="{0B6A40EB-9065-48AF-9F2F-869E88288675}">
      <dsp:nvSpPr>
        <dsp:cNvPr id="0" name=""/>
        <dsp:cNvSpPr/>
      </dsp:nvSpPr>
      <dsp:spPr>
        <a:xfrm>
          <a:off x="0" y="3528218"/>
          <a:ext cx="74188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28F7AC-38EB-4D7B-959C-8E62619D3A69}">
      <dsp:nvSpPr>
        <dsp:cNvPr id="0" name=""/>
        <dsp:cNvSpPr/>
      </dsp:nvSpPr>
      <dsp:spPr>
        <a:xfrm>
          <a:off x="0" y="3528218"/>
          <a:ext cx="7418857" cy="705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baseline="0" dirty="0" err="1"/>
            <a:t>Stóri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matpakki</a:t>
          </a:r>
          <a:r>
            <a:rPr lang="da-DK" sz="1800" kern="1200" baseline="0" dirty="0"/>
            <a:t> </a:t>
          </a:r>
          <a:r>
            <a:rPr lang="da-DK" sz="1800" kern="1200" baseline="0" dirty="0" err="1">
              <a:latin typeface="Bembo"/>
            </a:rPr>
            <a:t>kl</a:t>
          </a:r>
          <a:r>
            <a:rPr lang="da-DK" sz="1800" kern="1200" baseline="0" dirty="0"/>
            <a:t> </a:t>
          </a:r>
          <a:r>
            <a:rPr lang="da-DK" sz="1800" kern="1200" baseline="0" dirty="0">
              <a:latin typeface="Bembo"/>
            </a:rPr>
            <a:t>11.15</a:t>
          </a:r>
          <a:r>
            <a:rPr lang="da-DK" sz="1800" kern="1200" dirty="0">
              <a:latin typeface="Bembo"/>
            </a:rPr>
            <a:t> - </a:t>
          </a:r>
          <a:r>
            <a:rPr lang="da-DK" sz="1800" kern="1200" dirty="0" err="1">
              <a:latin typeface="Bembo"/>
            </a:rPr>
            <a:t>fara</a:t>
          </a:r>
          <a:r>
            <a:rPr lang="da-DK" sz="1800" kern="1200" dirty="0">
              <a:latin typeface="Bembo"/>
            </a:rPr>
            <a:t> í </a:t>
          </a:r>
          <a:r>
            <a:rPr lang="da-DK" sz="1800" kern="1200" dirty="0" err="1">
              <a:latin typeface="Bembo"/>
            </a:rPr>
            <a:t>fríðtíðarskúla</a:t>
          </a:r>
          <a:r>
            <a:rPr lang="da-DK" sz="1800" kern="1200" dirty="0">
              <a:latin typeface="Bembo"/>
            </a:rPr>
            <a:t> </a:t>
          </a:r>
          <a:r>
            <a:rPr lang="da-DK" sz="1800" kern="1200" dirty="0" err="1">
              <a:latin typeface="Bembo"/>
            </a:rPr>
            <a:t>kl</a:t>
          </a:r>
          <a:r>
            <a:rPr lang="da-DK" sz="1800" kern="1200" dirty="0">
              <a:latin typeface="Bembo"/>
            </a:rPr>
            <a:t> 11.35 // </a:t>
          </a:r>
          <a:r>
            <a:rPr lang="da-DK" sz="1800" i="1" kern="1200" dirty="0">
              <a:latin typeface="Bembo"/>
            </a:rPr>
            <a:t>Big lunch break is at 11.15 - the </a:t>
          </a:r>
          <a:r>
            <a:rPr lang="da-DK" sz="1800" i="1" kern="1200" dirty="0" err="1">
              <a:latin typeface="Bembo"/>
            </a:rPr>
            <a:t>after</a:t>
          </a:r>
          <a:r>
            <a:rPr lang="da-DK" sz="1800" i="1" kern="1200" dirty="0">
              <a:latin typeface="Bembo"/>
            </a:rPr>
            <a:t> school </a:t>
          </a:r>
          <a:r>
            <a:rPr lang="da-DK" sz="1800" i="1" kern="1200" dirty="0" err="1">
              <a:latin typeface="Bembo"/>
            </a:rPr>
            <a:t>will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pick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them</a:t>
          </a:r>
          <a:r>
            <a:rPr lang="da-DK" sz="1800" i="1" kern="1200" dirty="0">
              <a:latin typeface="Bembo"/>
            </a:rPr>
            <a:t> up at 11.35</a:t>
          </a:r>
          <a:endParaRPr lang="en-US" sz="1800" i="1" kern="1200" dirty="0"/>
        </a:p>
      </dsp:txBody>
      <dsp:txXfrm>
        <a:off x="0" y="3528218"/>
        <a:ext cx="7418857" cy="705643"/>
      </dsp:txXfrm>
    </dsp:sp>
    <dsp:sp modelId="{524BE177-175A-41C3-A2A9-236E1ABBAB67}">
      <dsp:nvSpPr>
        <dsp:cNvPr id="0" name=""/>
        <dsp:cNvSpPr/>
      </dsp:nvSpPr>
      <dsp:spPr>
        <a:xfrm>
          <a:off x="0" y="4233862"/>
          <a:ext cx="741885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743256-0BC6-4C2D-8C00-25408FB6AA90}">
      <dsp:nvSpPr>
        <dsp:cNvPr id="0" name=""/>
        <dsp:cNvSpPr/>
      </dsp:nvSpPr>
      <dsp:spPr>
        <a:xfrm>
          <a:off x="0" y="4233862"/>
          <a:ext cx="7418857" cy="705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baseline="0" dirty="0" err="1">
              <a:latin typeface="Bembo"/>
            </a:rPr>
            <a:t>Vit</a:t>
          </a:r>
          <a:r>
            <a:rPr lang="da-DK" sz="1800" kern="1200" baseline="0" dirty="0">
              <a:latin typeface="Bembo"/>
            </a:rPr>
            <a:t> </a:t>
          </a:r>
          <a:r>
            <a:rPr lang="da-DK" sz="1800" kern="1200" baseline="0" dirty="0" err="1">
              <a:latin typeface="Bembo"/>
            </a:rPr>
            <a:t>hava</a:t>
          </a:r>
          <a:r>
            <a:rPr lang="da-DK" sz="1800" kern="1200" baseline="0" dirty="0">
              <a:latin typeface="Bembo"/>
            </a:rPr>
            <a:t> </a:t>
          </a:r>
          <a:r>
            <a:rPr lang="da-DK" sz="1800" kern="1200" baseline="0" dirty="0" err="1">
              <a:latin typeface="Bembo"/>
            </a:rPr>
            <a:t>høllina</a:t>
          </a:r>
          <a:r>
            <a:rPr lang="da-DK" sz="1800" kern="1200" dirty="0">
              <a:latin typeface="Bembo"/>
            </a:rPr>
            <a:t> </a:t>
          </a:r>
          <a:r>
            <a:rPr lang="da-DK" sz="1800" kern="1200" dirty="0" err="1">
              <a:latin typeface="Bembo"/>
            </a:rPr>
            <a:t>fríggjadagar</a:t>
          </a:r>
          <a:r>
            <a:rPr lang="da-DK" sz="1800" kern="1200" dirty="0">
              <a:latin typeface="Bembo"/>
            </a:rPr>
            <a:t> // </a:t>
          </a:r>
          <a:r>
            <a:rPr lang="da-DK" sz="1800" kern="1200" dirty="0" err="1">
              <a:latin typeface="Bembo"/>
            </a:rPr>
            <a:t>We</a:t>
          </a:r>
          <a:r>
            <a:rPr lang="da-DK" sz="1800" kern="1200" dirty="0">
              <a:latin typeface="Bembo"/>
            </a:rPr>
            <a:t> </a:t>
          </a:r>
          <a:r>
            <a:rPr lang="da-DK" sz="1800" kern="1200" dirty="0" err="1">
              <a:latin typeface="Bembo"/>
            </a:rPr>
            <a:t>are</a:t>
          </a:r>
          <a:r>
            <a:rPr lang="da-DK" sz="1800" kern="1200" dirty="0">
              <a:latin typeface="Bembo"/>
            </a:rPr>
            <a:t> in the </a:t>
          </a:r>
          <a:r>
            <a:rPr lang="da-DK" sz="1800" i="1" kern="1200" dirty="0" err="1">
              <a:latin typeface="Bembo"/>
            </a:rPr>
            <a:t>sporthall</a:t>
          </a:r>
          <a:r>
            <a:rPr lang="da-DK" sz="1800" i="1" kern="1200" dirty="0">
              <a:latin typeface="Bembo"/>
            </a:rPr>
            <a:t> on Fridays </a:t>
          </a:r>
          <a:endParaRPr lang="da-DK" sz="1800" i="1" kern="1200" dirty="0"/>
        </a:p>
      </dsp:txBody>
      <dsp:txXfrm>
        <a:off x="0" y="4233862"/>
        <a:ext cx="7418857" cy="705643"/>
      </dsp:txXfrm>
    </dsp:sp>
    <dsp:sp modelId="{D9DD4C81-11ED-46E6-A90A-0A4CBD6B39C1}">
      <dsp:nvSpPr>
        <dsp:cNvPr id="0" name=""/>
        <dsp:cNvSpPr/>
      </dsp:nvSpPr>
      <dsp:spPr>
        <a:xfrm>
          <a:off x="0" y="4939506"/>
          <a:ext cx="741885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C2263-D484-4ED0-8D78-F44D5C1102B9}">
      <dsp:nvSpPr>
        <dsp:cNvPr id="0" name=""/>
        <dsp:cNvSpPr/>
      </dsp:nvSpPr>
      <dsp:spPr>
        <a:xfrm>
          <a:off x="0" y="4939506"/>
          <a:ext cx="7418857" cy="705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baseline="0" dirty="0" err="1"/>
            <a:t>Leikadagur</a:t>
          </a:r>
          <a:r>
            <a:rPr lang="da-DK" sz="1800" kern="1200" baseline="0" dirty="0"/>
            <a:t> er </a:t>
          </a:r>
          <a:r>
            <a:rPr lang="da-DK" sz="1800" kern="1200" baseline="0" dirty="0" err="1"/>
            <a:t>fríggjadagar</a:t>
          </a:r>
          <a:r>
            <a:rPr lang="da-DK" sz="1800" kern="1200" baseline="0" dirty="0"/>
            <a:t>. </a:t>
          </a:r>
          <a:r>
            <a:rPr lang="da-DK" sz="1800" kern="1200" baseline="0" dirty="0" err="1"/>
            <a:t>Børnini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kunnu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hava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leikur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við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bert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hendan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dagin</a:t>
          </a:r>
          <a:r>
            <a:rPr lang="da-DK" sz="1800" kern="1200" baseline="0" dirty="0"/>
            <a:t>.</a:t>
          </a:r>
          <a:r>
            <a:rPr lang="da-DK" sz="1800" kern="1200" dirty="0">
              <a:latin typeface="Bembo"/>
            </a:rPr>
            <a:t> </a:t>
          </a:r>
          <a:r>
            <a:rPr lang="da-DK" sz="1800" kern="1200" dirty="0" err="1">
              <a:latin typeface="Bembo"/>
            </a:rPr>
            <a:t>Ongar</a:t>
          </a:r>
          <a:r>
            <a:rPr lang="da-DK" sz="1800" kern="1200" dirty="0">
              <a:latin typeface="Bembo"/>
            </a:rPr>
            <a:t> el-</a:t>
          </a:r>
          <a:r>
            <a:rPr lang="da-DK" sz="1800" kern="1200" dirty="0" err="1">
              <a:latin typeface="Bembo"/>
            </a:rPr>
            <a:t>leikur</a:t>
          </a:r>
          <a:r>
            <a:rPr lang="da-DK" sz="1800" kern="1200" dirty="0">
              <a:latin typeface="Bembo"/>
            </a:rPr>
            <a:t> // </a:t>
          </a:r>
          <a:r>
            <a:rPr lang="da-DK" sz="1800" i="1" kern="1200" dirty="0">
              <a:latin typeface="Bembo"/>
            </a:rPr>
            <a:t>Bring </a:t>
          </a:r>
          <a:r>
            <a:rPr lang="da-DK" sz="1800" i="1" kern="1200" dirty="0" err="1">
              <a:latin typeface="Bembo"/>
            </a:rPr>
            <a:t>you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toy</a:t>
          </a:r>
          <a:r>
            <a:rPr lang="da-DK" sz="1800" i="1" kern="1200" dirty="0">
              <a:latin typeface="Bembo"/>
            </a:rPr>
            <a:t> to school is on </a:t>
          </a:r>
          <a:r>
            <a:rPr lang="da-DK" sz="1800" i="1" kern="1200" dirty="0" err="1">
              <a:latin typeface="Bembo"/>
            </a:rPr>
            <a:t>friday</a:t>
          </a:r>
          <a:r>
            <a:rPr lang="da-DK" sz="1800" i="1" kern="1200" dirty="0">
              <a:latin typeface="Bembo"/>
            </a:rPr>
            <a:t>. No </a:t>
          </a:r>
          <a:r>
            <a:rPr lang="da-DK" sz="1800" i="1" kern="1200" dirty="0" err="1">
              <a:latin typeface="Bembo"/>
            </a:rPr>
            <a:t>elektronic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toys</a:t>
          </a:r>
          <a:endParaRPr lang="en-US" sz="1800" i="1" kern="1200" dirty="0" err="1"/>
        </a:p>
      </dsp:txBody>
      <dsp:txXfrm>
        <a:off x="0" y="4939506"/>
        <a:ext cx="7418857" cy="7056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D70DF-2B4C-46BC-B770-64FB942F848B}">
      <dsp:nvSpPr>
        <dsp:cNvPr id="0" name=""/>
        <dsp:cNvSpPr/>
      </dsp:nvSpPr>
      <dsp:spPr>
        <a:xfrm>
          <a:off x="3684" y="185850"/>
          <a:ext cx="3592672" cy="518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1" kern="1200" baseline="0" dirty="0"/>
            <a:t>Pennahús</a:t>
          </a:r>
          <a:r>
            <a:rPr lang="da-DK" sz="1800" b="1" kern="1200" dirty="0">
              <a:latin typeface="Bembo"/>
            </a:rPr>
            <a:t> //</a:t>
          </a:r>
          <a:r>
            <a:rPr lang="da-DK" sz="1800" b="0" kern="1200" dirty="0">
              <a:latin typeface="Bembo"/>
            </a:rPr>
            <a:t> </a:t>
          </a:r>
          <a:r>
            <a:rPr lang="da-DK" sz="1800" b="0" i="1" kern="1200" dirty="0">
              <a:latin typeface="Bembo"/>
            </a:rPr>
            <a:t>Pencil cas</a:t>
          </a:r>
          <a:endParaRPr lang="en-US" sz="1800" b="0" i="1" kern="1200" dirty="0" err="1"/>
        </a:p>
      </dsp:txBody>
      <dsp:txXfrm>
        <a:off x="3684" y="185850"/>
        <a:ext cx="3592672" cy="518400"/>
      </dsp:txXfrm>
    </dsp:sp>
    <dsp:sp modelId="{3008C71F-5B43-49E2-A48E-B97409C1E169}">
      <dsp:nvSpPr>
        <dsp:cNvPr id="0" name=""/>
        <dsp:cNvSpPr/>
      </dsp:nvSpPr>
      <dsp:spPr>
        <a:xfrm>
          <a:off x="3684" y="704250"/>
          <a:ext cx="3592672" cy="409485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 err="1"/>
            <a:t>Við</a:t>
          </a:r>
          <a:r>
            <a:rPr lang="da-DK" sz="1800" kern="1200" baseline="0" dirty="0"/>
            <a:t> í </a:t>
          </a:r>
          <a:r>
            <a:rPr lang="da-DK" sz="1800" kern="1200" baseline="0" dirty="0" err="1"/>
            <a:t>skúla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hvønn</a:t>
          </a:r>
          <a:r>
            <a:rPr lang="da-DK" sz="1800" kern="1200" baseline="0" dirty="0"/>
            <a:t> dag</a:t>
          </a:r>
          <a:r>
            <a:rPr lang="da-DK" sz="1800" kern="1200" dirty="0">
              <a:latin typeface="Bembo"/>
            </a:rPr>
            <a:t> // </a:t>
          </a:r>
          <a:r>
            <a:rPr lang="da-DK" sz="1800" i="1" kern="1200" dirty="0">
              <a:latin typeface="Bembo"/>
            </a:rPr>
            <a:t>Bring to school each day</a:t>
          </a:r>
          <a:endParaRPr lang="en-US" sz="1800" i="1" kern="1200" dirty="0"/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 err="1">
              <a:latin typeface="Bembo"/>
            </a:rPr>
            <a:t>Blýantur</a:t>
          </a:r>
          <a:r>
            <a:rPr lang="da-DK" sz="1800" kern="1200" baseline="0" dirty="0"/>
            <a:t> </a:t>
          </a:r>
          <a:r>
            <a:rPr lang="da-DK" sz="1800" kern="1200" baseline="0" dirty="0">
              <a:latin typeface="Bembo"/>
            </a:rPr>
            <a:t>// </a:t>
          </a:r>
          <a:r>
            <a:rPr lang="da-DK" sz="1800" i="1" kern="1200" baseline="0" dirty="0">
              <a:latin typeface="Bembo"/>
            </a:rPr>
            <a:t>Pencil</a:t>
          </a:r>
          <a:endParaRPr lang="en-US" sz="1800" i="1" kern="1200" baseline="0" dirty="0">
            <a:latin typeface="Bembo"/>
          </a:endParaRP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>
              <a:latin typeface="Bembo"/>
            </a:rPr>
            <a:t> </a:t>
          </a:r>
          <a:r>
            <a:rPr lang="da-DK" sz="1800" kern="1200" baseline="0" dirty="0" err="1">
              <a:latin typeface="Bembo"/>
            </a:rPr>
            <a:t>Litblýantar-tusjir</a:t>
          </a:r>
          <a:r>
            <a:rPr lang="da-DK" sz="1800" kern="1200" baseline="0" dirty="0"/>
            <a:t> </a:t>
          </a:r>
          <a:r>
            <a:rPr lang="da-DK" sz="1800" kern="1200" baseline="0" dirty="0">
              <a:latin typeface="Bembo"/>
            </a:rPr>
            <a:t>// </a:t>
          </a:r>
          <a:r>
            <a:rPr lang="da-DK" sz="1800" i="1" kern="1200" baseline="0" dirty="0">
              <a:latin typeface="Bembo"/>
            </a:rPr>
            <a:t>Color pencil</a:t>
          </a:r>
          <a:r>
            <a:rPr lang="da-DK" sz="1800" kern="1200" baseline="0" dirty="0">
              <a:latin typeface="Bembo"/>
            </a:rPr>
            <a:t>  </a:t>
          </a: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 err="1">
              <a:latin typeface="Bembo"/>
            </a:rPr>
            <a:t>Viskileður</a:t>
          </a:r>
          <a:r>
            <a:rPr lang="da-DK" sz="1800" kern="1200" baseline="0" dirty="0">
              <a:latin typeface="Bembo"/>
            </a:rPr>
            <a:t> // </a:t>
          </a:r>
          <a:r>
            <a:rPr lang="da-DK" sz="1800" i="1" kern="1200" baseline="0" dirty="0">
              <a:latin typeface="Bembo"/>
            </a:rPr>
            <a:t>Rubber</a:t>
          </a:r>
          <a:r>
            <a:rPr lang="da-DK" sz="1800" kern="1200" baseline="0" dirty="0">
              <a:latin typeface="Bembo"/>
            </a:rPr>
            <a:t> </a:t>
          </a: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 err="1">
              <a:latin typeface="Bembo"/>
            </a:rPr>
            <a:t>Linjál</a:t>
          </a:r>
          <a:r>
            <a:rPr lang="da-DK" sz="1800" kern="1200" baseline="0" dirty="0">
              <a:latin typeface="Bembo"/>
            </a:rPr>
            <a:t> // </a:t>
          </a:r>
          <a:r>
            <a:rPr lang="da-DK" sz="1800" i="1" kern="1200" baseline="0" dirty="0" err="1">
              <a:latin typeface="Bembo"/>
            </a:rPr>
            <a:t>Ruler</a:t>
          </a:r>
          <a:r>
            <a:rPr lang="da-DK" sz="1800" i="1" kern="1200" baseline="0" dirty="0">
              <a:latin typeface="Bembo"/>
            </a:rPr>
            <a:t> </a:t>
          </a: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 err="1">
              <a:latin typeface="Bembo"/>
            </a:rPr>
            <a:t>Saksur</a:t>
          </a:r>
          <a:r>
            <a:rPr lang="da-DK" sz="1800" kern="1200" baseline="0" dirty="0">
              <a:latin typeface="Bembo"/>
            </a:rPr>
            <a:t> // </a:t>
          </a:r>
          <a:r>
            <a:rPr lang="da-DK" sz="1800" i="1" kern="1200" baseline="0" dirty="0" err="1">
              <a:latin typeface="Bembo"/>
            </a:rPr>
            <a:t>Scissor</a:t>
          </a:r>
          <a:endParaRPr lang="da-DK" sz="1800" i="1" kern="1200" baseline="0" dirty="0">
            <a:latin typeface="Bembo"/>
          </a:endParaRP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>
              <a:latin typeface="Bembo"/>
            </a:rPr>
            <a:t>Límstift // </a:t>
          </a:r>
          <a:r>
            <a:rPr lang="da-DK" sz="1800" i="1" kern="1200" baseline="0" dirty="0">
              <a:latin typeface="Bembo"/>
            </a:rPr>
            <a:t>Glue</a:t>
          </a:r>
          <a:r>
            <a:rPr lang="da-DK" sz="1800" i="1" kern="1200" dirty="0">
              <a:latin typeface="Bembo"/>
            </a:rPr>
            <a:t> </a:t>
          </a:r>
          <a:endParaRPr lang="da-DK" sz="1800" i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b="1" kern="1200" baseline="0" dirty="0"/>
            <a:t>Venja at </a:t>
          </a:r>
          <a:r>
            <a:rPr lang="da-DK" sz="1800" b="1" kern="1200" baseline="0" dirty="0" err="1"/>
            <a:t>halda</a:t>
          </a:r>
          <a:r>
            <a:rPr lang="da-DK" sz="1800" b="1" kern="1200" baseline="0" dirty="0"/>
            <a:t> </a:t>
          </a:r>
          <a:r>
            <a:rPr lang="da-DK" sz="1800" b="1" kern="1200" baseline="0" dirty="0" err="1"/>
            <a:t>rætt</a:t>
          </a:r>
          <a:r>
            <a:rPr lang="da-DK" sz="1800" b="1" kern="1200" baseline="0" dirty="0"/>
            <a:t> í </a:t>
          </a:r>
          <a:r>
            <a:rPr lang="da-DK" sz="1800" b="1" kern="1200" baseline="0" dirty="0" err="1"/>
            <a:t>blýantinum</a:t>
          </a:r>
          <a:r>
            <a:rPr lang="da-DK" sz="1800" b="1" kern="1200" dirty="0">
              <a:latin typeface="Bembo"/>
            </a:rPr>
            <a:t> </a:t>
          </a:r>
          <a:r>
            <a:rPr lang="da-DK" sz="1800" kern="1200" dirty="0">
              <a:latin typeface="Bembo"/>
            </a:rPr>
            <a:t>// </a:t>
          </a:r>
          <a:r>
            <a:rPr lang="da-DK" sz="1800" i="1" kern="1200" dirty="0" err="1">
              <a:latin typeface="Bembo"/>
            </a:rPr>
            <a:t>Practise</a:t>
          </a:r>
          <a:r>
            <a:rPr lang="da-DK" sz="1800" i="1" kern="1200" dirty="0">
              <a:latin typeface="Bembo"/>
            </a:rPr>
            <a:t> to hold the pencil correctly</a:t>
          </a:r>
          <a:endParaRPr lang="da-DK" sz="1800" i="1" kern="1200" dirty="0"/>
        </a:p>
      </dsp:txBody>
      <dsp:txXfrm>
        <a:off x="3684" y="704250"/>
        <a:ext cx="3592672" cy="4094853"/>
      </dsp:txXfrm>
    </dsp:sp>
    <dsp:sp modelId="{94AC065C-7324-447F-B718-BB69B5A3650A}">
      <dsp:nvSpPr>
        <dsp:cNvPr id="0" name=""/>
        <dsp:cNvSpPr/>
      </dsp:nvSpPr>
      <dsp:spPr>
        <a:xfrm>
          <a:off x="4099331" y="185850"/>
          <a:ext cx="3592672" cy="518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1" kern="1200" baseline="0" dirty="0" err="1"/>
            <a:t>Matpakkar</a:t>
          </a:r>
          <a:r>
            <a:rPr lang="da-DK" sz="1800" b="1" kern="1200" dirty="0">
              <a:latin typeface="Bembo"/>
            </a:rPr>
            <a:t> // </a:t>
          </a:r>
          <a:r>
            <a:rPr lang="da-DK" sz="1800" b="0" kern="1200" dirty="0">
              <a:latin typeface="Bembo"/>
            </a:rPr>
            <a:t>Lunch box </a:t>
          </a:r>
          <a:endParaRPr lang="en-US" sz="1800" b="0" kern="1200" dirty="0" err="1"/>
        </a:p>
      </dsp:txBody>
      <dsp:txXfrm>
        <a:off x="4099331" y="185850"/>
        <a:ext cx="3592672" cy="518400"/>
      </dsp:txXfrm>
    </dsp:sp>
    <dsp:sp modelId="{AB03BAA2-9128-4B86-A1E7-CB5E480E212A}">
      <dsp:nvSpPr>
        <dsp:cNvPr id="0" name=""/>
        <dsp:cNvSpPr/>
      </dsp:nvSpPr>
      <dsp:spPr>
        <a:xfrm>
          <a:off x="4099331" y="704250"/>
          <a:ext cx="3592672" cy="409485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b="1" kern="1200" baseline="0" dirty="0" err="1"/>
            <a:t>Lítli</a:t>
          </a:r>
          <a:r>
            <a:rPr lang="da-DK" sz="1800" b="1" kern="1200" baseline="0" dirty="0"/>
            <a:t> </a:t>
          </a:r>
          <a:r>
            <a:rPr lang="da-DK" sz="1800" b="1" kern="1200" baseline="0" dirty="0" err="1"/>
            <a:t>matpakki</a:t>
          </a:r>
          <a:r>
            <a:rPr lang="da-DK" sz="1800" b="1" kern="1200" baseline="0" dirty="0"/>
            <a:t>: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Lættur</a:t>
          </a:r>
          <a:r>
            <a:rPr lang="da-DK" sz="1800" kern="1200" baseline="0" dirty="0"/>
            <a:t> at eta, </a:t>
          </a:r>
          <a:r>
            <a:rPr lang="da-DK" sz="1800" kern="1200" baseline="0" dirty="0" err="1"/>
            <a:t>kunna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takast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við</a:t>
          </a:r>
          <a:r>
            <a:rPr lang="da-DK" sz="1800" kern="1200" baseline="0" dirty="0"/>
            <a:t> í </a:t>
          </a:r>
          <a:r>
            <a:rPr lang="da-DK" sz="1800" kern="1200" baseline="0" dirty="0" err="1"/>
            <a:t>hondina</a:t>
          </a:r>
          <a:r>
            <a:rPr lang="da-DK" sz="1800" kern="1200" baseline="0" dirty="0"/>
            <a:t>.</a:t>
          </a:r>
          <a:r>
            <a:rPr lang="da-DK" sz="1800" kern="1200" dirty="0">
              <a:latin typeface="Bembo"/>
            </a:rPr>
            <a:t> // </a:t>
          </a:r>
          <a:r>
            <a:rPr lang="da-DK" sz="1800" i="1" kern="1200" dirty="0">
              <a:latin typeface="Bembo"/>
            </a:rPr>
            <a:t>Small lunch </a:t>
          </a:r>
          <a:r>
            <a:rPr lang="da-DK" sz="1800" i="1" kern="1200" dirty="0" err="1">
              <a:latin typeface="Bembo"/>
            </a:rPr>
            <a:t>box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should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be</a:t>
          </a:r>
          <a:r>
            <a:rPr lang="da-DK" sz="1800" i="1" kern="1200" dirty="0">
              <a:latin typeface="Bembo"/>
            </a:rPr>
            <a:t> </a:t>
          </a:r>
          <a:r>
            <a:rPr lang="da-DK" sz="1800" i="1" kern="1200" dirty="0" err="1">
              <a:latin typeface="Bembo"/>
            </a:rPr>
            <a:t>something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easy</a:t>
          </a:r>
          <a:r>
            <a:rPr lang="da-DK" sz="1800" i="1" kern="1200" dirty="0">
              <a:latin typeface="Bembo"/>
            </a:rPr>
            <a:t> to grab and go.</a:t>
          </a:r>
          <a:endParaRPr lang="da-DK" sz="1800" i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b="1" kern="1200" baseline="0" dirty="0" err="1"/>
            <a:t>Stóri</a:t>
          </a:r>
          <a:r>
            <a:rPr lang="da-DK" sz="1800" b="1" kern="1200" baseline="0" dirty="0"/>
            <a:t> </a:t>
          </a:r>
          <a:r>
            <a:rPr lang="da-DK" sz="1800" b="1" kern="1200" baseline="0" dirty="0" err="1"/>
            <a:t>matpakki</a:t>
          </a:r>
          <a:r>
            <a:rPr lang="da-DK" sz="1800" b="1" kern="1200" baseline="0" dirty="0">
              <a:latin typeface="Bembo"/>
            </a:rPr>
            <a:t> // </a:t>
          </a:r>
          <a:r>
            <a:rPr lang="da-DK" sz="1800" b="0" i="1" kern="1200" baseline="0" dirty="0">
              <a:latin typeface="Bembo"/>
            </a:rPr>
            <a:t>Big lunch box</a:t>
          </a:r>
          <a:r>
            <a:rPr lang="da-DK" sz="1800" i="1" kern="1200" baseline="0" dirty="0"/>
            <a:t> </a:t>
          </a:r>
          <a:r>
            <a:rPr lang="da-DK" sz="1800" i="1" kern="1200" dirty="0">
              <a:latin typeface="Bembo"/>
            </a:rPr>
            <a:t> </a:t>
          </a:r>
          <a:endParaRPr lang="en-US" sz="1800" i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/>
            <a:t>NB! </a:t>
          </a:r>
          <a:r>
            <a:rPr lang="da-DK" sz="1800" kern="1200" baseline="0" dirty="0" err="1"/>
            <a:t>Hugsa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um</a:t>
          </a:r>
          <a:r>
            <a:rPr lang="da-DK" sz="1800" kern="1200" baseline="0" dirty="0"/>
            <a:t> at </a:t>
          </a:r>
          <a:r>
            <a:rPr lang="da-DK" sz="1800" kern="1200" baseline="0" dirty="0" err="1"/>
            <a:t>hava</a:t>
          </a:r>
          <a:r>
            <a:rPr lang="da-DK" sz="1800" kern="1200" baseline="0" dirty="0"/>
            <a:t> </a:t>
          </a:r>
          <a:r>
            <a:rPr lang="da-DK" sz="1800" b="1" kern="1200" baseline="0" dirty="0" err="1"/>
            <a:t>sunnar</a:t>
          </a:r>
          <a:r>
            <a:rPr lang="da-DK" sz="1800" b="1" kern="1200" baseline="0" dirty="0"/>
            <a:t>, </a:t>
          </a:r>
          <a:r>
            <a:rPr lang="da-DK" sz="1800" b="1" kern="1200" baseline="0" dirty="0" err="1"/>
            <a:t>heilsugóðar</a:t>
          </a:r>
          <a:r>
            <a:rPr lang="da-DK" sz="1800" b="1" kern="1200" baseline="0" dirty="0"/>
            <a:t> og </a:t>
          </a:r>
          <a:r>
            <a:rPr lang="da-DK" sz="1800" b="1" kern="1200" baseline="0" dirty="0" err="1"/>
            <a:t>mettandi</a:t>
          </a:r>
          <a:r>
            <a:rPr lang="da-DK" sz="1800" b="1" kern="1200" baseline="0" dirty="0"/>
            <a:t> </a:t>
          </a:r>
          <a:r>
            <a:rPr lang="da-DK" sz="1800" b="1" kern="1200" baseline="0" dirty="0" err="1"/>
            <a:t>matpakkar</a:t>
          </a:r>
          <a:r>
            <a:rPr lang="da-DK" sz="1800" b="1" kern="1200" dirty="0">
              <a:latin typeface="Bembo"/>
            </a:rPr>
            <a:t> // </a:t>
          </a:r>
          <a:r>
            <a:rPr lang="da-DK" sz="1800" b="0" i="1" kern="1200" dirty="0" err="1">
              <a:latin typeface="Bembo"/>
            </a:rPr>
            <a:t>Should</a:t>
          </a:r>
          <a:r>
            <a:rPr lang="da-DK" sz="1800" b="0" i="1" kern="1200" dirty="0">
              <a:latin typeface="Bembo"/>
            </a:rPr>
            <a:t> </a:t>
          </a:r>
          <a:r>
            <a:rPr lang="da-DK" sz="1800" b="0" i="1" kern="1200" dirty="0" err="1">
              <a:latin typeface="Bembo"/>
            </a:rPr>
            <a:t>be</a:t>
          </a:r>
          <a:r>
            <a:rPr lang="da-DK" sz="1800" b="0" i="1" kern="1200" dirty="0">
              <a:latin typeface="Bembo"/>
            </a:rPr>
            <a:t> </a:t>
          </a:r>
          <a:r>
            <a:rPr lang="da-DK" sz="1800" b="0" i="1" kern="1200" dirty="0" err="1">
              <a:latin typeface="Bembo"/>
            </a:rPr>
            <a:t>healty</a:t>
          </a:r>
          <a:r>
            <a:rPr lang="da-DK" sz="1800" b="0" i="1" kern="1200" dirty="0">
              <a:latin typeface="Bembo"/>
            </a:rPr>
            <a:t> and </a:t>
          </a:r>
          <a:r>
            <a:rPr lang="da-DK" sz="1800" b="0" i="1" kern="1200" dirty="0" err="1">
              <a:latin typeface="Bembo"/>
            </a:rPr>
            <a:t>filling</a:t>
          </a:r>
          <a:r>
            <a:rPr lang="da-DK" sz="1800" b="0" i="1" kern="1200" dirty="0">
              <a:latin typeface="Bembo"/>
            </a:rPr>
            <a:t> lunch</a:t>
          </a:r>
          <a:endParaRPr lang="en-US" sz="1800" b="0" i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 err="1"/>
            <a:t>Næmingurin</a:t>
          </a:r>
          <a:r>
            <a:rPr lang="da-DK" sz="1800" kern="1200" baseline="0" dirty="0"/>
            <a:t> skal </a:t>
          </a:r>
          <a:r>
            <a:rPr lang="da-DK" sz="1800" kern="1200" baseline="0" dirty="0" err="1"/>
            <a:t>eisini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hava</a:t>
          </a:r>
          <a:r>
            <a:rPr lang="da-DK" sz="1800" kern="1200" baseline="0" dirty="0"/>
            <a:t> </a:t>
          </a:r>
          <a:r>
            <a:rPr lang="da-DK" sz="1800" b="1" kern="1200" baseline="0" dirty="0"/>
            <a:t>dunk </a:t>
          </a:r>
          <a:r>
            <a:rPr lang="da-DK" sz="1800" b="1" kern="1200" baseline="0" dirty="0" err="1"/>
            <a:t>við</a:t>
          </a:r>
          <a:r>
            <a:rPr lang="da-DK" sz="1800" b="1" kern="1200" baseline="0" dirty="0"/>
            <a:t> </a:t>
          </a:r>
          <a:r>
            <a:rPr lang="da-DK" sz="1800" b="1" kern="1200" baseline="0" dirty="0" err="1"/>
            <a:t>hvønn</a:t>
          </a:r>
          <a:r>
            <a:rPr lang="da-DK" sz="1800" b="1" kern="1200" baseline="0" dirty="0"/>
            <a:t> dag, </a:t>
          </a:r>
          <a:r>
            <a:rPr lang="da-DK" sz="1800" kern="1200" baseline="0" dirty="0"/>
            <a:t>og evt. </a:t>
          </a:r>
          <a:r>
            <a:rPr lang="da-DK" sz="1800" kern="1200" baseline="0" dirty="0">
              <a:latin typeface="Bembo"/>
            </a:rPr>
            <a:t>bestikk</a:t>
          </a:r>
          <a:r>
            <a:rPr lang="da-DK" sz="1800" kern="1200" dirty="0">
              <a:latin typeface="Bembo"/>
            </a:rPr>
            <a:t> // </a:t>
          </a:r>
          <a:r>
            <a:rPr lang="da-DK" sz="1800" i="1" kern="1200" dirty="0">
              <a:latin typeface="Bembo"/>
            </a:rPr>
            <a:t>Bring the </a:t>
          </a:r>
          <a:r>
            <a:rPr lang="da-DK" sz="1800" i="1" kern="1200" dirty="0" err="1">
              <a:latin typeface="Bembo"/>
            </a:rPr>
            <a:t>waterbottle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each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day</a:t>
          </a:r>
          <a:r>
            <a:rPr lang="da-DK" sz="1800" i="1" kern="1200" dirty="0">
              <a:latin typeface="Bembo"/>
            </a:rPr>
            <a:t> and </a:t>
          </a:r>
          <a:r>
            <a:rPr lang="da-DK" sz="1800" i="1" kern="1200" dirty="0" err="1">
              <a:latin typeface="Bembo"/>
            </a:rPr>
            <a:t>cutlery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if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needed</a:t>
          </a:r>
          <a:endParaRPr lang="en-US" sz="1800" i="1" kern="1200" dirty="0" err="1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kern="1200" baseline="0" dirty="0">
              <a:latin typeface="Bembo"/>
            </a:rPr>
            <a:t>Set </a:t>
          </a:r>
          <a:r>
            <a:rPr lang="en-US" sz="1800" b="1" i="0" kern="1200" baseline="0" dirty="0" err="1">
              <a:latin typeface="Bembo"/>
            </a:rPr>
            <a:t>navn</a:t>
          </a:r>
          <a:r>
            <a:rPr lang="en-US" sz="1800" b="0" i="0" kern="1200" baseline="0" dirty="0">
              <a:latin typeface="Bembo"/>
            </a:rPr>
            <a:t> á </a:t>
          </a:r>
          <a:r>
            <a:rPr lang="en-US" sz="1800" b="0" i="0" kern="1200" baseline="0" dirty="0" err="1">
              <a:latin typeface="Bembo"/>
            </a:rPr>
            <a:t>mateskjurnar</a:t>
          </a:r>
          <a:r>
            <a:rPr lang="en-US" sz="1800" b="0" i="1" kern="1200" baseline="0" dirty="0">
              <a:latin typeface="Bembo"/>
            </a:rPr>
            <a:t> //  Mark the lunchbox with name </a:t>
          </a:r>
          <a:endParaRPr lang="da-DK" sz="1800" b="0" i="1" kern="1200" baseline="0" dirty="0">
            <a:latin typeface="Bembo"/>
          </a:endParaRPr>
        </a:p>
      </dsp:txBody>
      <dsp:txXfrm>
        <a:off x="4099331" y="704250"/>
        <a:ext cx="3592672" cy="4094853"/>
      </dsp:txXfrm>
    </dsp:sp>
    <dsp:sp modelId="{8E41098D-54C4-41C6-8670-BA71F6257635}">
      <dsp:nvSpPr>
        <dsp:cNvPr id="0" name=""/>
        <dsp:cNvSpPr/>
      </dsp:nvSpPr>
      <dsp:spPr>
        <a:xfrm>
          <a:off x="8194977" y="185850"/>
          <a:ext cx="3592672" cy="5184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1" kern="1200" baseline="0" dirty="0" err="1"/>
            <a:t>Skiftiklæðir</a:t>
          </a:r>
          <a:r>
            <a:rPr lang="da-DK" sz="1800" b="1" kern="1200" dirty="0">
              <a:latin typeface="Bembo"/>
            </a:rPr>
            <a:t> // </a:t>
          </a:r>
          <a:r>
            <a:rPr lang="da-DK" sz="1800" b="0" i="0" kern="1200" dirty="0">
              <a:latin typeface="Bembo"/>
            </a:rPr>
            <a:t>Extra clothes</a:t>
          </a:r>
          <a:endParaRPr lang="en-US" sz="1800" b="0" i="0" kern="1200" dirty="0"/>
        </a:p>
      </dsp:txBody>
      <dsp:txXfrm>
        <a:off x="8194977" y="185850"/>
        <a:ext cx="3592672" cy="518400"/>
      </dsp:txXfrm>
    </dsp:sp>
    <dsp:sp modelId="{1F59B91C-84AF-4DED-B095-01F80A4B308B}">
      <dsp:nvSpPr>
        <dsp:cNvPr id="0" name=""/>
        <dsp:cNvSpPr/>
      </dsp:nvSpPr>
      <dsp:spPr>
        <a:xfrm>
          <a:off x="8194977" y="704250"/>
          <a:ext cx="3592672" cy="4094853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 err="1"/>
            <a:t>Tjekka</a:t>
          </a:r>
          <a:r>
            <a:rPr lang="da-DK" sz="1800" kern="1200" baseline="0" dirty="0"/>
            <a:t> </a:t>
          </a:r>
          <a:r>
            <a:rPr lang="da-DK" sz="1800" kern="1200" baseline="0" dirty="0" err="1"/>
            <a:t>hvønn</a:t>
          </a:r>
          <a:r>
            <a:rPr lang="da-DK" sz="1800" kern="1200" baseline="0" dirty="0"/>
            <a:t> dag at</a:t>
          </a:r>
          <a:r>
            <a:rPr lang="da-DK" sz="1800" kern="1200" baseline="0" dirty="0">
              <a:latin typeface="Bembo"/>
            </a:rPr>
            <a:t> </a:t>
          </a:r>
          <a:r>
            <a:rPr lang="da-DK" sz="1800" b="1" kern="1200" baseline="0" dirty="0"/>
            <a:t> </a:t>
          </a:r>
          <a:r>
            <a:rPr lang="da-DK" sz="1800" b="1" kern="1200" baseline="0" dirty="0" err="1"/>
            <a:t>skiftiklæðir</a:t>
          </a:r>
          <a:r>
            <a:rPr lang="da-DK" sz="1800" b="1" kern="1200" baseline="0" dirty="0"/>
            <a:t> </a:t>
          </a:r>
          <a:r>
            <a:rPr lang="da-DK" sz="1800" kern="1200" baseline="0" dirty="0" err="1"/>
            <a:t>eru</a:t>
          </a:r>
          <a:r>
            <a:rPr lang="da-DK" sz="1800" kern="1200" baseline="0" dirty="0"/>
            <a:t> í </a:t>
          </a:r>
          <a:r>
            <a:rPr lang="da-DK" sz="1800" kern="1200" baseline="0" dirty="0" err="1"/>
            <a:t>klivanum</a:t>
          </a:r>
          <a:r>
            <a:rPr lang="da-DK" sz="1800" kern="1200" baseline="0" dirty="0"/>
            <a:t>.</a:t>
          </a:r>
          <a:r>
            <a:rPr lang="da-DK" sz="1800" kern="1200" baseline="0" dirty="0">
              <a:latin typeface="Bembo"/>
            </a:rPr>
            <a:t> // </a:t>
          </a:r>
          <a:r>
            <a:rPr lang="da-DK" sz="1800" i="1" kern="1200" baseline="0" dirty="0">
              <a:latin typeface="Bembo"/>
            </a:rPr>
            <a:t>check </a:t>
          </a:r>
          <a:r>
            <a:rPr lang="da-DK" sz="1800" i="1" kern="1200" baseline="0" dirty="0" err="1">
              <a:latin typeface="Bembo"/>
            </a:rPr>
            <a:t>everyday</a:t>
          </a:r>
          <a:r>
            <a:rPr lang="da-DK" sz="1800" i="1" kern="1200" baseline="0" dirty="0">
              <a:latin typeface="Bembo"/>
            </a:rPr>
            <a:t> </a:t>
          </a:r>
          <a:r>
            <a:rPr lang="da-DK" sz="1800" i="1" kern="1200" baseline="0" dirty="0" err="1">
              <a:latin typeface="Bembo"/>
            </a:rPr>
            <a:t>if</a:t>
          </a:r>
          <a:r>
            <a:rPr lang="da-DK" sz="1800" i="1" kern="1200" baseline="0" dirty="0">
              <a:latin typeface="Bembo"/>
            </a:rPr>
            <a:t> </a:t>
          </a:r>
          <a:r>
            <a:rPr lang="da-DK" sz="1800" i="1" kern="1200" baseline="0" dirty="0" err="1">
              <a:latin typeface="Bembo"/>
            </a:rPr>
            <a:t>there</a:t>
          </a:r>
          <a:r>
            <a:rPr lang="da-DK" sz="1800" i="1" kern="1200" baseline="0" dirty="0">
              <a:latin typeface="Bembo"/>
            </a:rPr>
            <a:t> is extra </a:t>
          </a:r>
          <a:r>
            <a:rPr lang="da-DK" sz="1800" i="1" kern="1200" baseline="0" dirty="0" err="1">
              <a:latin typeface="Bembo"/>
            </a:rPr>
            <a:t>clothes</a:t>
          </a:r>
          <a:r>
            <a:rPr lang="da-DK" sz="1800" i="1" kern="1200" baseline="0" dirty="0">
              <a:latin typeface="Bembo"/>
            </a:rPr>
            <a:t> 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>
              <a:latin typeface="Bembo"/>
            </a:rPr>
            <a:t>Hav navn á </a:t>
          </a:r>
          <a:r>
            <a:rPr lang="da-DK" sz="1800" kern="1200" baseline="0" dirty="0" err="1">
              <a:latin typeface="Bembo"/>
            </a:rPr>
            <a:t>klæðunum</a:t>
          </a:r>
          <a:r>
            <a:rPr lang="da-DK" sz="1800" kern="1200" baseline="0" dirty="0">
              <a:latin typeface="Bembo"/>
            </a:rPr>
            <a:t> </a:t>
          </a:r>
          <a:r>
            <a:rPr lang="da-DK" sz="1800" kern="1200" dirty="0">
              <a:latin typeface="Bembo"/>
            </a:rPr>
            <a:t>// 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name</a:t>
          </a:r>
          <a:r>
            <a:rPr lang="da-DK" sz="1800" i="1" kern="1200" dirty="0">
              <a:latin typeface="Bembo"/>
            </a:rPr>
            <a:t> on the clothes</a:t>
          </a:r>
          <a:endParaRPr lang="da-DK" sz="1800" i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baseline="0" dirty="0" err="1"/>
            <a:t>Næmingurin</a:t>
          </a:r>
          <a:r>
            <a:rPr lang="da-DK" sz="1800" kern="1200" baseline="0" dirty="0"/>
            <a:t> skal </a:t>
          </a:r>
          <a:r>
            <a:rPr lang="da-DK" sz="1800" kern="1200" baseline="0" dirty="0" err="1"/>
            <a:t>hava</a:t>
          </a:r>
          <a:r>
            <a:rPr lang="da-DK" sz="1800" kern="1200" baseline="0" dirty="0"/>
            <a:t> </a:t>
          </a:r>
          <a:r>
            <a:rPr lang="da-DK" sz="1800" b="1" kern="1200" baseline="0" dirty="0"/>
            <a:t>gummistilvar, </a:t>
          </a:r>
          <a:r>
            <a:rPr lang="da-DK" sz="1800" b="1" kern="1200" baseline="0" dirty="0" err="1"/>
            <a:t>regnklæðir</a:t>
          </a:r>
          <a:r>
            <a:rPr lang="da-DK" sz="1800" b="1" kern="1200" baseline="0" dirty="0">
              <a:latin typeface="Bembo"/>
            </a:rPr>
            <a:t>,</a:t>
          </a:r>
          <a:r>
            <a:rPr lang="da-DK" sz="1800" kern="1200" baseline="0" dirty="0"/>
            <a:t> </a:t>
          </a:r>
          <a:r>
            <a:rPr lang="da-DK" sz="1800" b="1" kern="1200" baseline="0" dirty="0" err="1"/>
            <a:t>kavadrakt</a:t>
          </a:r>
          <a:r>
            <a:rPr lang="da-DK" sz="1800" b="1" kern="1200" baseline="0" dirty="0">
              <a:latin typeface="Bembo"/>
            </a:rPr>
            <a:t>, </a:t>
          </a:r>
          <a:r>
            <a:rPr lang="da-DK" sz="1800" b="1" kern="1200" baseline="0" dirty="0" err="1">
              <a:latin typeface="Bembo"/>
            </a:rPr>
            <a:t>handskar</a:t>
          </a:r>
          <a:r>
            <a:rPr lang="da-DK" sz="1800" b="1" kern="1200" baseline="0" dirty="0">
              <a:latin typeface="Bembo"/>
            </a:rPr>
            <a:t> og</a:t>
          </a:r>
          <a:r>
            <a:rPr lang="da-DK" sz="1800" b="1" kern="1200" baseline="0" dirty="0"/>
            <a:t> </a:t>
          </a:r>
          <a:r>
            <a:rPr lang="da-DK" sz="1800" b="1" kern="1200" baseline="0" dirty="0" err="1">
              <a:latin typeface="Bembo"/>
            </a:rPr>
            <a:t>húgvu</a:t>
          </a:r>
          <a:r>
            <a:rPr lang="da-DK" sz="1800" kern="1200" baseline="0" dirty="0">
              <a:latin typeface="Bembo"/>
            </a:rPr>
            <a:t> </a:t>
          </a:r>
          <a:r>
            <a:rPr lang="da-DK" sz="1800" kern="1200" baseline="0" dirty="0"/>
            <a:t>í </a:t>
          </a:r>
          <a:r>
            <a:rPr lang="da-DK" sz="1800" kern="1200" baseline="0" dirty="0" err="1"/>
            <a:t>skúlanum</a:t>
          </a:r>
          <a:r>
            <a:rPr lang="da-DK" sz="1800" kern="1200" baseline="0" dirty="0"/>
            <a:t>. </a:t>
          </a:r>
          <a:r>
            <a:rPr lang="da-DK" sz="1800" kern="1200" dirty="0">
              <a:latin typeface="Bembo"/>
            </a:rPr>
            <a:t> // </a:t>
          </a:r>
          <a:r>
            <a:rPr lang="da-DK" sz="1800" i="1" kern="1200" dirty="0">
              <a:latin typeface="Bembo"/>
            </a:rPr>
            <a:t>Rubber </a:t>
          </a:r>
          <a:r>
            <a:rPr lang="da-DK" sz="1800" i="1" kern="1200" dirty="0" err="1">
              <a:latin typeface="Bembo"/>
            </a:rPr>
            <a:t>boots</a:t>
          </a:r>
          <a:r>
            <a:rPr lang="da-DK" sz="1800" i="1" kern="1200" dirty="0">
              <a:latin typeface="Bembo"/>
            </a:rPr>
            <a:t>, </a:t>
          </a:r>
          <a:r>
            <a:rPr lang="da-DK" sz="1800" i="1" kern="1200" dirty="0" err="1">
              <a:latin typeface="Bembo"/>
            </a:rPr>
            <a:t>rainwear</a:t>
          </a:r>
          <a:r>
            <a:rPr lang="da-DK" sz="1800" i="1" kern="1200" dirty="0">
              <a:latin typeface="Bembo"/>
            </a:rPr>
            <a:t>, </a:t>
          </a:r>
          <a:r>
            <a:rPr lang="da-DK" sz="1800" i="1" kern="1200" dirty="0" err="1">
              <a:latin typeface="Bembo"/>
            </a:rPr>
            <a:t>snowsuit</a:t>
          </a:r>
          <a:r>
            <a:rPr lang="da-DK" sz="1800" i="1" kern="1200" dirty="0">
              <a:latin typeface="Bembo"/>
            </a:rPr>
            <a:t>, </a:t>
          </a:r>
          <a:r>
            <a:rPr lang="da-DK" sz="1800" i="1" kern="1200" dirty="0" err="1">
              <a:latin typeface="Bembo"/>
            </a:rPr>
            <a:t>gloves</a:t>
          </a:r>
          <a:r>
            <a:rPr lang="da-DK" sz="1800" i="1" kern="1200" dirty="0">
              <a:latin typeface="Bembo"/>
            </a:rPr>
            <a:t> and hats </a:t>
          </a:r>
          <a:r>
            <a:rPr lang="da-DK" sz="1800" i="1" kern="1200" dirty="0" err="1">
              <a:latin typeface="Bembo"/>
            </a:rPr>
            <a:t>should</a:t>
          </a:r>
          <a:r>
            <a:rPr lang="da-DK" sz="1800" i="1" kern="1200" dirty="0">
              <a:latin typeface="Bembo"/>
            </a:rPr>
            <a:t> </a:t>
          </a:r>
          <a:r>
            <a:rPr lang="da-DK" sz="1800" i="1" kern="1200" dirty="0" err="1">
              <a:latin typeface="Bembo"/>
            </a:rPr>
            <a:t>be</a:t>
          </a:r>
          <a:r>
            <a:rPr lang="da-DK" sz="1800" i="1" kern="1200" dirty="0">
              <a:latin typeface="Bembo"/>
            </a:rPr>
            <a:t> at school.</a:t>
          </a:r>
          <a:endParaRPr lang="en-US" sz="1800" i="1" kern="1200" dirty="0"/>
        </a:p>
      </dsp:txBody>
      <dsp:txXfrm>
        <a:off x="8194977" y="704250"/>
        <a:ext cx="3592672" cy="40948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EBDE4-7D4C-4CB8-9ED7-655D18C99CCB}">
      <dsp:nvSpPr>
        <dsp:cNvPr id="0" name=""/>
        <dsp:cNvSpPr/>
      </dsp:nvSpPr>
      <dsp:spPr>
        <a:xfrm>
          <a:off x="0" y="402227"/>
          <a:ext cx="5568287" cy="861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i="1" kern="1200" dirty="0" err="1"/>
            <a:t>Vit</a:t>
          </a:r>
          <a:r>
            <a:rPr lang="da-DK" sz="2300" i="1" kern="1200" dirty="0"/>
            <a:t> </a:t>
          </a:r>
          <a:r>
            <a:rPr lang="da-DK" sz="2300" i="1" kern="1200" dirty="0" err="1"/>
            <a:t>arbeiða</a:t>
          </a:r>
          <a:r>
            <a:rPr lang="da-DK" sz="2300" i="1" kern="1200" dirty="0"/>
            <a:t> </a:t>
          </a:r>
          <a:r>
            <a:rPr lang="da-DK" sz="2300" i="1" kern="1200" dirty="0" err="1"/>
            <a:t>við</a:t>
          </a:r>
          <a:r>
            <a:rPr lang="da-DK" sz="2300" i="1" kern="1200" dirty="0"/>
            <a:t> </a:t>
          </a:r>
          <a:r>
            <a:rPr lang="da-DK" sz="2300" i="1" kern="1200" dirty="0" err="1"/>
            <a:t>ymiskum</a:t>
          </a:r>
          <a:r>
            <a:rPr lang="da-DK" sz="2300" i="1" kern="1200" dirty="0"/>
            <a:t> </a:t>
          </a:r>
          <a:r>
            <a:rPr lang="da-DK" sz="2300" i="1" kern="1200" dirty="0" err="1"/>
            <a:t>temaðum</a:t>
          </a:r>
          <a:r>
            <a:rPr lang="da-DK" sz="2300" i="1" kern="1200" dirty="0"/>
            <a:t> </a:t>
          </a:r>
          <a:r>
            <a:rPr lang="da-DK" sz="2300" i="1" kern="1200" dirty="0" err="1"/>
            <a:t>ígjøgnum</a:t>
          </a:r>
          <a:r>
            <a:rPr lang="da-DK" sz="2300" i="1" kern="1200" dirty="0"/>
            <a:t> </a:t>
          </a:r>
          <a:r>
            <a:rPr lang="da-DK" sz="2300" i="1" kern="1200" dirty="0" err="1"/>
            <a:t>árið</a:t>
          </a:r>
          <a:r>
            <a:rPr lang="da-DK" sz="2300" i="1" kern="1200" dirty="0"/>
            <a:t> // </a:t>
          </a:r>
          <a:r>
            <a:rPr lang="da-DK" sz="2300" i="1" kern="1200" dirty="0" err="1"/>
            <a:t>different</a:t>
          </a:r>
          <a:r>
            <a:rPr lang="da-DK" sz="2300" i="1" kern="1200" dirty="0"/>
            <a:t> </a:t>
          </a:r>
          <a:r>
            <a:rPr lang="da-DK" sz="2300" i="1" kern="1200" dirty="0" err="1"/>
            <a:t>theme</a:t>
          </a:r>
          <a:r>
            <a:rPr lang="da-DK" sz="2300" i="1" kern="1200" dirty="0"/>
            <a:t> </a:t>
          </a:r>
          <a:r>
            <a:rPr lang="da-DK" sz="2300" i="1" kern="1200" dirty="0" err="1"/>
            <a:t>throughout</a:t>
          </a:r>
          <a:r>
            <a:rPr lang="da-DK" sz="2300" i="1" kern="1200" dirty="0"/>
            <a:t> the </a:t>
          </a:r>
          <a:r>
            <a:rPr lang="da-DK" sz="2300" i="1" kern="1200" dirty="0" err="1"/>
            <a:t>year</a:t>
          </a:r>
          <a:endParaRPr lang="da-DK" sz="2300" i="1" kern="1200" dirty="0"/>
        </a:p>
      </dsp:txBody>
      <dsp:txXfrm>
        <a:off x="42036" y="444263"/>
        <a:ext cx="5484215" cy="777048"/>
      </dsp:txXfrm>
    </dsp:sp>
    <dsp:sp modelId="{92071DD9-65FB-4A37-BD1F-0DCD75C2712A}">
      <dsp:nvSpPr>
        <dsp:cNvPr id="0" name=""/>
        <dsp:cNvSpPr/>
      </dsp:nvSpPr>
      <dsp:spPr>
        <a:xfrm>
          <a:off x="0" y="1263347"/>
          <a:ext cx="5568287" cy="1166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793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i="1" kern="1200" dirty="0" err="1"/>
            <a:t>Havið</a:t>
          </a:r>
          <a:r>
            <a:rPr lang="da-DK" sz="1800" i="1" kern="1200" dirty="0"/>
            <a:t> – the ocean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i="1" kern="1200" dirty="0" err="1"/>
            <a:t>Ævintýr</a:t>
          </a:r>
          <a:r>
            <a:rPr lang="da-DK" sz="1800" i="1" kern="1200" dirty="0"/>
            <a:t> - </a:t>
          </a:r>
          <a:r>
            <a:rPr lang="da-DK" sz="1800" i="1" kern="1200" dirty="0" err="1"/>
            <a:t>fairytails</a:t>
          </a:r>
          <a:endParaRPr lang="da-DK" sz="1800" i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i="1" kern="1200" dirty="0" err="1"/>
            <a:t>Norðurlonds</a:t>
          </a:r>
          <a:r>
            <a:rPr lang="da-DK" sz="1800" i="1" kern="1200" dirty="0"/>
            <a:t> - Scandinavia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i="1" kern="1200" dirty="0"/>
            <a:t>Og </a:t>
          </a:r>
          <a:r>
            <a:rPr lang="da-DK" sz="1800" i="1" kern="1200" dirty="0" err="1"/>
            <a:t>nógv</a:t>
          </a:r>
          <a:r>
            <a:rPr lang="da-DK" sz="1800" i="1" kern="1200" dirty="0"/>
            <a:t> </a:t>
          </a:r>
          <a:r>
            <a:rPr lang="da-DK" sz="1800" i="1" kern="1200" dirty="0" err="1"/>
            <a:t>aftrat</a:t>
          </a:r>
          <a:endParaRPr lang="da-DK" sz="1800" i="1" kern="1200" dirty="0"/>
        </a:p>
      </dsp:txBody>
      <dsp:txXfrm>
        <a:off x="0" y="1263347"/>
        <a:ext cx="5568287" cy="1166445"/>
      </dsp:txXfrm>
    </dsp:sp>
    <dsp:sp modelId="{3FD9A38A-A66F-4243-BE00-B38E74A2F39C}">
      <dsp:nvSpPr>
        <dsp:cNvPr id="0" name=""/>
        <dsp:cNvSpPr/>
      </dsp:nvSpPr>
      <dsp:spPr>
        <a:xfrm>
          <a:off x="0" y="2429792"/>
          <a:ext cx="5568287" cy="861120"/>
        </a:xfrm>
        <a:prstGeom prst="roundRect">
          <a:avLst/>
        </a:prstGeom>
        <a:solidFill>
          <a:schemeClr val="accent2">
            <a:hueOff val="-1492347"/>
            <a:satOff val="-10560"/>
            <a:lumOff val="-5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dirty="0" err="1"/>
            <a:t>Samtalu</a:t>
          </a:r>
          <a:r>
            <a:rPr lang="da-DK" sz="2300" kern="1200" dirty="0"/>
            <a:t> </a:t>
          </a:r>
          <a:r>
            <a:rPr lang="da-DK" sz="2300" kern="1200" dirty="0" err="1"/>
            <a:t>evnir</a:t>
          </a:r>
          <a:r>
            <a:rPr lang="da-DK" sz="2300" kern="1200" dirty="0"/>
            <a:t> </a:t>
          </a:r>
          <a:r>
            <a:rPr lang="da-DK" sz="2300" kern="1200" dirty="0" err="1"/>
            <a:t>við</a:t>
          </a:r>
          <a:r>
            <a:rPr lang="da-DK" sz="2300" kern="1200" dirty="0"/>
            <a:t> </a:t>
          </a:r>
          <a:r>
            <a:rPr lang="da-DK" sz="2300" kern="1200" dirty="0" err="1"/>
            <a:t>døgurða</a:t>
          </a:r>
          <a:r>
            <a:rPr lang="da-DK" sz="2300" kern="1200" dirty="0"/>
            <a:t> </a:t>
          </a:r>
          <a:r>
            <a:rPr lang="da-DK" sz="2300" kern="1200" dirty="0" err="1"/>
            <a:t>borðið</a:t>
          </a:r>
          <a:r>
            <a:rPr lang="da-DK" sz="2300" kern="1200" dirty="0">
              <a:latin typeface="Bembo"/>
            </a:rPr>
            <a:t> // </a:t>
          </a:r>
          <a:r>
            <a:rPr lang="da-DK" sz="2300" kern="1200" dirty="0" err="1">
              <a:latin typeface="Bembo"/>
            </a:rPr>
            <a:t>good</a:t>
          </a:r>
          <a:r>
            <a:rPr lang="da-DK" sz="2300" kern="1200" dirty="0">
              <a:latin typeface="Bembo"/>
            </a:rPr>
            <a:t> </a:t>
          </a:r>
          <a:r>
            <a:rPr lang="da-DK" sz="2300" kern="1200" dirty="0" err="1">
              <a:latin typeface="Bembo"/>
            </a:rPr>
            <a:t>subjects</a:t>
          </a:r>
          <a:r>
            <a:rPr lang="da-DK" sz="2300" kern="1200" dirty="0">
              <a:latin typeface="Bembo"/>
            </a:rPr>
            <a:t> to talk about with your child</a:t>
          </a:r>
          <a:endParaRPr lang="da-DK" sz="2300" kern="1200" dirty="0"/>
        </a:p>
      </dsp:txBody>
      <dsp:txXfrm>
        <a:off x="42036" y="2471828"/>
        <a:ext cx="5484215" cy="777048"/>
      </dsp:txXfrm>
    </dsp:sp>
    <dsp:sp modelId="{E4B73F78-9B7E-4F39-993B-C1DB7270475F}">
      <dsp:nvSpPr>
        <dsp:cNvPr id="0" name=""/>
        <dsp:cNvSpPr/>
      </dsp:nvSpPr>
      <dsp:spPr>
        <a:xfrm>
          <a:off x="0" y="3290912"/>
          <a:ext cx="5568287" cy="1952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793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kern="1200" dirty="0" err="1"/>
            <a:t>Mánaðir</a:t>
          </a:r>
          <a:r>
            <a:rPr lang="da-DK" sz="1800" kern="1200" dirty="0">
              <a:latin typeface="Bembo"/>
            </a:rPr>
            <a:t> // </a:t>
          </a:r>
          <a:r>
            <a:rPr lang="da-DK" sz="1800" kern="1200" dirty="0" err="1">
              <a:latin typeface="Bembo"/>
            </a:rPr>
            <a:t>months</a:t>
          </a:r>
          <a:endParaRPr lang="en-US" sz="1800" kern="1200" dirty="0" err="1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kern="1200" dirty="0"/>
            <a:t>Dagur</a:t>
          </a:r>
          <a:r>
            <a:rPr lang="da-DK" sz="1800" kern="1200" dirty="0">
              <a:latin typeface="Bembo"/>
            </a:rPr>
            <a:t> // Day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kern="1200" dirty="0" err="1"/>
            <a:t>Evnini</a:t>
          </a:r>
          <a:r>
            <a:rPr lang="da-DK" sz="1800" kern="1200" dirty="0"/>
            <a:t> </a:t>
          </a:r>
          <a:r>
            <a:rPr lang="da-DK" sz="1800" kern="1200" dirty="0" err="1"/>
            <a:t>vit</a:t>
          </a:r>
          <a:r>
            <a:rPr lang="da-DK" sz="1800" kern="1200" dirty="0"/>
            <a:t> </a:t>
          </a:r>
          <a:r>
            <a:rPr lang="da-DK" sz="1800" kern="1200" dirty="0" err="1"/>
            <a:t>viðgera</a:t>
          </a:r>
          <a:r>
            <a:rPr lang="da-DK" sz="1800" kern="1200" dirty="0">
              <a:latin typeface="Bembo"/>
            </a:rPr>
            <a:t> // the theme of the week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kern="1200" dirty="0" err="1"/>
            <a:t>Veðrið</a:t>
          </a:r>
          <a:r>
            <a:rPr lang="da-DK" sz="1800" kern="1200" dirty="0">
              <a:latin typeface="Bembo"/>
            </a:rPr>
            <a:t> // the weather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kern="1200" dirty="0" err="1"/>
            <a:t>Føðingardagar</a:t>
          </a:r>
          <a:r>
            <a:rPr lang="da-DK" sz="1800" kern="1200" dirty="0">
              <a:latin typeface="Bembo"/>
            </a:rPr>
            <a:t> // </a:t>
          </a:r>
          <a:r>
            <a:rPr lang="da-DK" sz="1800" kern="1200" dirty="0" err="1">
              <a:latin typeface="Bembo"/>
            </a:rPr>
            <a:t>birthdays</a:t>
          </a:r>
          <a:endParaRPr lang="en-US" sz="1800" kern="1200" dirty="0" err="1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800" kern="1200" dirty="0" err="1"/>
            <a:t>Hvussu</a:t>
          </a:r>
          <a:r>
            <a:rPr lang="da-DK" sz="1800" kern="1200" dirty="0"/>
            <a:t> er man </a:t>
          </a:r>
          <a:r>
            <a:rPr lang="da-DK" sz="1800" kern="1200" dirty="0" err="1"/>
            <a:t>ein</a:t>
          </a:r>
          <a:r>
            <a:rPr lang="da-DK" sz="1800" kern="1200" dirty="0"/>
            <a:t> </a:t>
          </a:r>
          <a:r>
            <a:rPr lang="da-DK" sz="1800" kern="1200" dirty="0" err="1"/>
            <a:t>góður</a:t>
          </a:r>
          <a:r>
            <a:rPr lang="da-DK" sz="1800" kern="1200" dirty="0"/>
            <a:t> </a:t>
          </a:r>
          <a:r>
            <a:rPr lang="da-DK" sz="1800" kern="1200" dirty="0" err="1"/>
            <a:t>vinur</a:t>
          </a:r>
          <a:r>
            <a:rPr lang="da-DK" sz="1800" kern="1200" dirty="0"/>
            <a:t> O.s.fr.</a:t>
          </a:r>
          <a:r>
            <a:rPr lang="da-DK" sz="1800" kern="1200" dirty="0">
              <a:latin typeface="Bembo"/>
            </a:rPr>
            <a:t> // </a:t>
          </a:r>
          <a:r>
            <a:rPr lang="da-DK" sz="1800" kern="1200" dirty="0" err="1">
              <a:latin typeface="Bembo"/>
            </a:rPr>
            <a:t>how</a:t>
          </a:r>
          <a:r>
            <a:rPr lang="da-DK" sz="1800" kern="1200" dirty="0">
              <a:latin typeface="Bembo"/>
            </a:rPr>
            <a:t> to be a </a:t>
          </a:r>
          <a:r>
            <a:rPr lang="da-DK" sz="1800" kern="1200" dirty="0" err="1">
              <a:latin typeface="Bembo"/>
            </a:rPr>
            <a:t>good</a:t>
          </a:r>
          <a:r>
            <a:rPr lang="da-DK" sz="1800" kern="1200" dirty="0">
              <a:latin typeface="Bembo"/>
            </a:rPr>
            <a:t> friend</a:t>
          </a:r>
          <a:endParaRPr lang="en-US" sz="1800" kern="1200" dirty="0"/>
        </a:p>
      </dsp:txBody>
      <dsp:txXfrm>
        <a:off x="0" y="3290912"/>
        <a:ext cx="5568287" cy="19520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E074A-444C-48D1-9AEC-970C6012B040}">
      <dsp:nvSpPr>
        <dsp:cNvPr id="0" name=""/>
        <dsp:cNvSpPr/>
      </dsp:nvSpPr>
      <dsp:spPr>
        <a:xfrm>
          <a:off x="0" y="17437"/>
          <a:ext cx="9810750" cy="10380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 err="1"/>
            <a:t>Útiskúli</a:t>
          </a:r>
          <a:r>
            <a:rPr lang="da-DK" sz="2800" kern="1200" dirty="0"/>
            <a:t> er </a:t>
          </a:r>
          <a:r>
            <a:rPr lang="da-DK" sz="2800" kern="1200" dirty="0" err="1">
              <a:latin typeface="Bembo"/>
            </a:rPr>
            <a:t>hvønn</a:t>
          </a:r>
          <a:r>
            <a:rPr lang="da-DK" sz="2800" kern="1200" dirty="0">
              <a:latin typeface="Bembo"/>
            </a:rPr>
            <a:t> </a:t>
          </a:r>
          <a:r>
            <a:rPr lang="da-DK" sz="2800" kern="1200" dirty="0" err="1">
              <a:latin typeface="Bembo"/>
            </a:rPr>
            <a:t>týsdag</a:t>
          </a:r>
          <a:r>
            <a:rPr lang="da-DK" sz="2800" kern="1200" dirty="0">
              <a:latin typeface="Bembo"/>
            </a:rPr>
            <a:t> // </a:t>
          </a:r>
          <a:r>
            <a:rPr lang="da-DK" sz="2800" i="1" kern="1200" dirty="0">
              <a:latin typeface="Bembo"/>
            </a:rPr>
            <a:t>Outdoor school is every Tuesday</a:t>
          </a:r>
          <a:endParaRPr lang="da-DK" sz="2800" i="1" kern="1200" dirty="0"/>
        </a:p>
      </dsp:txBody>
      <dsp:txXfrm>
        <a:off x="50675" y="68112"/>
        <a:ext cx="9709400" cy="936732"/>
      </dsp:txXfrm>
    </dsp:sp>
    <dsp:sp modelId="{7B5B20C5-AF73-47DE-9D52-63042F433AD2}">
      <dsp:nvSpPr>
        <dsp:cNvPr id="0" name=""/>
        <dsp:cNvSpPr/>
      </dsp:nvSpPr>
      <dsp:spPr>
        <a:xfrm>
          <a:off x="0" y="1136160"/>
          <a:ext cx="9810750" cy="103808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 err="1"/>
            <a:t>Næmingurin</a:t>
          </a:r>
          <a:r>
            <a:rPr lang="da-DK" sz="2800" kern="1200" dirty="0"/>
            <a:t> skal </a:t>
          </a:r>
          <a:r>
            <a:rPr lang="da-DK" sz="2800" kern="1200" dirty="0" err="1"/>
            <a:t>vera</a:t>
          </a:r>
          <a:r>
            <a:rPr lang="da-DK" sz="2800" kern="1200" dirty="0"/>
            <a:t> </a:t>
          </a:r>
          <a:r>
            <a:rPr lang="da-DK" sz="2800" kern="1200" dirty="0" err="1"/>
            <a:t>ílatin</a:t>
          </a:r>
          <a:r>
            <a:rPr lang="da-DK" sz="2800" kern="1200" dirty="0">
              <a:latin typeface="Bembo"/>
            </a:rPr>
            <a:t> </a:t>
          </a:r>
          <a:r>
            <a:rPr lang="da-DK" sz="2800" kern="1200" dirty="0" err="1">
              <a:latin typeface="Bembo"/>
            </a:rPr>
            <a:t>eftir</a:t>
          </a:r>
          <a:r>
            <a:rPr lang="da-DK" sz="2800" kern="1200" dirty="0"/>
            <a:t> </a:t>
          </a:r>
          <a:r>
            <a:rPr lang="da-DK" sz="2800" kern="1200" dirty="0" err="1"/>
            <a:t>veðrið</a:t>
          </a:r>
          <a:r>
            <a:rPr lang="da-DK" sz="2800" kern="1200" dirty="0">
              <a:latin typeface="Bembo"/>
            </a:rPr>
            <a:t> //</a:t>
          </a:r>
          <a:r>
            <a:rPr lang="da-DK" sz="2800" i="1" kern="1200" dirty="0">
              <a:latin typeface="Bembo"/>
            </a:rPr>
            <a:t> Dress the </a:t>
          </a:r>
          <a:r>
            <a:rPr lang="da-DK" sz="2800" i="1" kern="1200" dirty="0" err="1">
              <a:latin typeface="Bembo"/>
            </a:rPr>
            <a:t>child</a:t>
          </a:r>
          <a:r>
            <a:rPr lang="da-DK" sz="2800" i="1" kern="1200" dirty="0">
              <a:latin typeface="Bembo"/>
            </a:rPr>
            <a:t> </a:t>
          </a:r>
          <a:r>
            <a:rPr lang="da-DK" sz="2800" i="1" kern="1200" dirty="0" err="1">
              <a:latin typeface="Bembo"/>
            </a:rPr>
            <a:t>according</a:t>
          </a:r>
          <a:r>
            <a:rPr lang="da-DK" sz="2800" i="1" kern="1200" dirty="0">
              <a:latin typeface="Bembo"/>
            </a:rPr>
            <a:t> to the </a:t>
          </a:r>
          <a:r>
            <a:rPr lang="da-DK" sz="2800" i="1" kern="1200" dirty="0" err="1">
              <a:latin typeface="Bembo"/>
            </a:rPr>
            <a:t>weather</a:t>
          </a:r>
          <a:endParaRPr lang="da-DK" sz="2800" i="1" kern="1200" dirty="0" err="1"/>
        </a:p>
      </dsp:txBody>
      <dsp:txXfrm>
        <a:off x="50675" y="1186835"/>
        <a:ext cx="9709400" cy="936732"/>
      </dsp:txXfrm>
    </dsp:sp>
    <dsp:sp modelId="{D744D314-6BED-4C1A-B54E-B196A3298465}">
      <dsp:nvSpPr>
        <dsp:cNvPr id="0" name=""/>
        <dsp:cNvSpPr/>
      </dsp:nvSpPr>
      <dsp:spPr>
        <a:xfrm>
          <a:off x="0" y="2254882"/>
          <a:ext cx="9810750" cy="10380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 err="1"/>
            <a:t>Vit</a:t>
          </a:r>
          <a:r>
            <a:rPr lang="da-DK" sz="2800" kern="1200" dirty="0"/>
            <a:t> </a:t>
          </a:r>
          <a:r>
            <a:rPr lang="da-DK" sz="2800" kern="1200" dirty="0" err="1"/>
            <a:t>vitja</a:t>
          </a:r>
          <a:r>
            <a:rPr lang="da-DK" sz="2800" kern="1200" dirty="0"/>
            <a:t> </a:t>
          </a:r>
          <a:r>
            <a:rPr lang="da-DK" sz="2800" kern="1200" dirty="0" err="1"/>
            <a:t>ymisk</a:t>
          </a:r>
          <a:r>
            <a:rPr lang="da-DK" sz="2800" kern="1200" dirty="0"/>
            <a:t> </a:t>
          </a:r>
          <a:r>
            <a:rPr lang="da-DK" sz="2800" kern="1200" dirty="0" err="1"/>
            <a:t>støð</a:t>
          </a:r>
          <a:r>
            <a:rPr lang="da-DK" sz="2800" kern="1200" dirty="0"/>
            <a:t>, </a:t>
          </a:r>
          <a:r>
            <a:rPr lang="da-DK" sz="2800" kern="1200" dirty="0" err="1"/>
            <a:t>bæði</a:t>
          </a:r>
          <a:r>
            <a:rPr lang="da-DK" sz="2800" kern="1200" dirty="0"/>
            <a:t> </a:t>
          </a:r>
          <a:r>
            <a:rPr lang="da-DK" sz="2800" kern="1200" dirty="0" err="1"/>
            <a:t>inni</a:t>
          </a:r>
          <a:r>
            <a:rPr lang="da-DK" sz="2800" kern="1200" dirty="0"/>
            <a:t> og </a:t>
          </a:r>
          <a:r>
            <a:rPr lang="da-DK" sz="2800" kern="1200" dirty="0" err="1"/>
            <a:t>úti</a:t>
          </a:r>
          <a:r>
            <a:rPr lang="da-DK" sz="2800" kern="1200" dirty="0">
              <a:latin typeface="Bembo"/>
            </a:rPr>
            <a:t>  // </a:t>
          </a:r>
          <a:r>
            <a:rPr lang="da-DK" sz="2800" i="1" kern="1200" dirty="0" err="1">
              <a:latin typeface="Bembo"/>
            </a:rPr>
            <a:t>We</a:t>
          </a:r>
          <a:r>
            <a:rPr lang="da-DK" sz="2800" i="1" kern="1200" dirty="0">
              <a:latin typeface="Bembo"/>
            </a:rPr>
            <a:t> </a:t>
          </a:r>
          <a:r>
            <a:rPr lang="da-DK" sz="2800" i="1" kern="1200" dirty="0" err="1">
              <a:latin typeface="Bembo"/>
            </a:rPr>
            <a:t>will</a:t>
          </a:r>
          <a:r>
            <a:rPr lang="da-DK" sz="2800" i="1" kern="1200" dirty="0">
              <a:latin typeface="Bembo"/>
            </a:rPr>
            <a:t> visit </a:t>
          </a:r>
          <a:r>
            <a:rPr lang="da-DK" sz="2800" i="1" kern="1200" dirty="0" err="1">
              <a:latin typeface="Bembo"/>
            </a:rPr>
            <a:t>different</a:t>
          </a:r>
          <a:r>
            <a:rPr lang="da-DK" sz="2800" i="1" kern="1200" dirty="0">
              <a:latin typeface="Bembo"/>
            </a:rPr>
            <a:t> </a:t>
          </a:r>
          <a:r>
            <a:rPr lang="da-DK" sz="2800" i="1" kern="1200" dirty="0" err="1">
              <a:latin typeface="Bembo"/>
            </a:rPr>
            <a:t>places</a:t>
          </a:r>
          <a:r>
            <a:rPr lang="da-DK" sz="2800" i="1" kern="1200" dirty="0">
              <a:latin typeface="Bembo"/>
            </a:rPr>
            <a:t>, </a:t>
          </a:r>
          <a:r>
            <a:rPr lang="da-DK" sz="2800" i="1" kern="1200" dirty="0" err="1">
              <a:latin typeface="Bembo"/>
            </a:rPr>
            <a:t>both</a:t>
          </a:r>
          <a:r>
            <a:rPr lang="da-DK" sz="2800" i="1" kern="1200" dirty="0">
              <a:latin typeface="Bembo"/>
            </a:rPr>
            <a:t> </a:t>
          </a:r>
          <a:r>
            <a:rPr lang="da-DK" sz="2800" i="1" kern="1200" dirty="0" err="1">
              <a:latin typeface="Bembo"/>
            </a:rPr>
            <a:t>indoor</a:t>
          </a:r>
          <a:r>
            <a:rPr lang="da-DK" sz="2800" i="1" kern="1200" dirty="0">
              <a:latin typeface="Bembo"/>
            </a:rPr>
            <a:t> and outdoor</a:t>
          </a:r>
          <a:endParaRPr lang="en-US" sz="2800" i="1" kern="1200" dirty="0"/>
        </a:p>
      </dsp:txBody>
      <dsp:txXfrm>
        <a:off x="50675" y="2305557"/>
        <a:ext cx="9709400" cy="936732"/>
      </dsp:txXfrm>
    </dsp:sp>
    <dsp:sp modelId="{03174137-42AC-4E80-A085-EDAD74265196}">
      <dsp:nvSpPr>
        <dsp:cNvPr id="0" name=""/>
        <dsp:cNvSpPr/>
      </dsp:nvSpPr>
      <dsp:spPr>
        <a:xfrm>
          <a:off x="0" y="3373605"/>
          <a:ext cx="9810750" cy="103808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Hava tit </a:t>
          </a:r>
          <a:r>
            <a:rPr lang="da-DK" sz="2800" kern="1200" dirty="0" err="1"/>
            <a:t>møguleika</a:t>
          </a:r>
          <a:r>
            <a:rPr lang="da-DK" sz="2800" kern="1200" dirty="0"/>
            <a:t> at </a:t>
          </a:r>
          <a:r>
            <a:rPr lang="da-DK" sz="2800" kern="1200" dirty="0" err="1"/>
            <a:t>vit</a:t>
          </a:r>
          <a:r>
            <a:rPr lang="da-DK" sz="2800" kern="1200" dirty="0"/>
            <a:t> koma á </a:t>
          </a:r>
          <a:r>
            <a:rPr lang="da-DK" sz="2800" kern="1200" dirty="0" err="1"/>
            <a:t>vitjan</a:t>
          </a:r>
          <a:r>
            <a:rPr lang="da-DK" sz="2800" kern="1200" dirty="0"/>
            <a:t> í </a:t>
          </a:r>
          <a:r>
            <a:rPr lang="da-DK" sz="2800" kern="1200" dirty="0" err="1"/>
            <a:t>tykkara</a:t>
          </a:r>
          <a:r>
            <a:rPr lang="da-DK" sz="2800" kern="1200" dirty="0"/>
            <a:t> </a:t>
          </a:r>
          <a:r>
            <a:rPr lang="da-DK" sz="2800" kern="1200" dirty="0" err="1"/>
            <a:t>arbeiðsplássi</a:t>
          </a:r>
          <a:r>
            <a:rPr lang="da-DK" sz="2800" kern="1200" dirty="0"/>
            <a:t>?</a:t>
          </a:r>
          <a:r>
            <a:rPr lang="da-DK" sz="2800" kern="1200" dirty="0">
              <a:latin typeface="Bembo"/>
            </a:rPr>
            <a:t>  // </a:t>
          </a:r>
          <a:r>
            <a:rPr lang="da-DK" sz="2800" i="1" kern="1200" dirty="0">
              <a:latin typeface="Bembo"/>
            </a:rPr>
            <a:t>Any chance for </a:t>
          </a:r>
          <a:r>
            <a:rPr lang="da-DK" sz="2800" i="1" kern="1200" dirty="0" err="1">
              <a:latin typeface="Bembo"/>
            </a:rPr>
            <a:t>us</a:t>
          </a:r>
          <a:r>
            <a:rPr lang="da-DK" sz="2800" i="1" kern="1200" dirty="0">
              <a:latin typeface="Bembo"/>
            </a:rPr>
            <a:t> to visit </a:t>
          </a:r>
          <a:r>
            <a:rPr lang="da-DK" sz="2800" i="1" kern="1200" dirty="0" err="1">
              <a:latin typeface="Bembo"/>
            </a:rPr>
            <a:t>your</a:t>
          </a:r>
          <a:r>
            <a:rPr lang="da-DK" sz="2800" i="1" kern="1200" dirty="0">
              <a:latin typeface="Bembo"/>
            </a:rPr>
            <a:t> </a:t>
          </a:r>
          <a:r>
            <a:rPr lang="da-DK" sz="2800" i="1" kern="1200" dirty="0" err="1">
              <a:latin typeface="Bembo"/>
            </a:rPr>
            <a:t>work</a:t>
          </a:r>
          <a:r>
            <a:rPr lang="da-DK" sz="2800" i="1" kern="1200" dirty="0">
              <a:latin typeface="Bembo"/>
            </a:rPr>
            <a:t>? </a:t>
          </a:r>
          <a:endParaRPr lang="en-US" sz="2800" i="1" kern="1200" dirty="0"/>
        </a:p>
      </dsp:txBody>
      <dsp:txXfrm>
        <a:off x="50675" y="3424280"/>
        <a:ext cx="9709400" cy="9367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45C25-4A66-49ED-B8B0-484FCACFC0EE}">
      <dsp:nvSpPr>
        <dsp:cNvPr id="0" name=""/>
        <dsp:cNvSpPr/>
      </dsp:nvSpPr>
      <dsp:spPr>
        <a:xfrm>
          <a:off x="0" y="514237"/>
          <a:ext cx="9810750" cy="1871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1423" tIns="687324" rIns="761423" bIns="234696" numCol="1" spcCol="1270" anchor="t" anchorCtr="0">
          <a:noAutofit/>
        </a:bodyPr>
        <a:lstStyle/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Vikuætlan</a:t>
          </a:r>
          <a:r>
            <a:rPr lang="en-US" sz="3300" kern="1200" dirty="0">
              <a:latin typeface="Bembo"/>
            </a:rPr>
            <a:t> //</a:t>
          </a:r>
          <a:r>
            <a:rPr lang="en-US" sz="3300" i="1" kern="1200" dirty="0">
              <a:latin typeface="Bembo"/>
            </a:rPr>
            <a:t> plan of the week</a:t>
          </a:r>
          <a:endParaRPr lang="en-US" sz="3300" i="1" kern="1200" dirty="0"/>
        </a:p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i="0" kern="1200" dirty="0">
              <a:latin typeface="Bembo"/>
            </a:rPr>
            <a:t>Boðklivin </a:t>
          </a:r>
        </a:p>
      </dsp:txBody>
      <dsp:txXfrm>
        <a:off x="0" y="514237"/>
        <a:ext cx="9810750" cy="1871100"/>
      </dsp:txXfrm>
    </dsp:sp>
    <dsp:sp modelId="{DAB9F43B-480A-460B-B1D8-045273CDCA6A}">
      <dsp:nvSpPr>
        <dsp:cNvPr id="0" name=""/>
        <dsp:cNvSpPr/>
      </dsp:nvSpPr>
      <dsp:spPr>
        <a:xfrm>
          <a:off x="490537" y="27157"/>
          <a:ext cx="6867525" cy="974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576" tIns="0" rIns="259576" bIns="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 err="1"/>
            <a:t>Okkara</a:t>
          </a:r>
          <a:r>
            <a:rPr lang="da-DK" sz="3300" kern="1200" dirty="0"/>
            <a:t> </a:t>
          </a:r>
          <a:r>
            <a:rPr lang="da-DK" sz="3300" kern="1200" dirty="0" err="1"/>
            <a:t>síða</a:t>
          </a:r>
          <a:r>
            <a:rPr lang="da-DK" sz="3300" kern="1200" dirty="0"/>
            <a:t> </a:t>
          </a:r>
          <a:r>
            <a:rPr lang="da-DK" sz="3300" kern="1200" dirty="0" err="1"/>
            <a:t>inni</a:t>
          </a:r>
          <a:r>
            <a:rPr lang="da-DK" sz="3300" kern="1200" dirty="0"/>
            <a:t> á SAH.fo </a:t>
          </a:r>
          <a:r>
            <a:rPr lang="da-DK" sz="3300" kern="1200" dirty="0">
              <a:latin typeface="Bembo"/>
            </a:rPr>
            <a:t> // </a:t>
          </a:r>
          <a:r>
            <a:rPr lang="da-DK" sz="3300" i="1" kern="1200" dirty="0" err="1">
              <a:latin typeface="Bembo"/>
            </a:rPr>
            <a:t>our</a:t>
          </a:r>
          <a:r>
            <a:rPr lang="da-DK" sz="3300" i="1" kern="1200" dirty="0">
              <a:latin typeface="Bembo"/>
            </a:rPr>
            <a:t> website SAH.fo</a:t>
          </a:r>
          <a:endParaRPr lang="en-US" sz="3300" i="1" kern="1200" dirty="0"/>
        </a:p>
      </dsp:txBody>
      <dsp:txXfrm>
        <a:off x="538092" y="74712"/>
        <a:ext cx="6772415" cy="879050"/>
      </dsp:txXfrm>
    </dsp:sp>
    <dsp:sp modelId="{AE0363BC-0215-445F-9B95-A193D39F76C8}">
      <dsp:nvSpPr>
        <dsp:cNvPr id="0" name=""/>
        <dsp:cNvSpPr/>
      </dsp:nvSpPr>
      <dsp:spPr>
        <a:xfrm>
          <a:off x="0" y="3050617"/>
          <a:ext cx="9810750" cy="1351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1423" tIns="687324" rIns="761423" bIns="234696" numCol="1" spcCol="1270" anchor="t" anchorCtr="0">
          <a:noAutofit/>
        </a:bodyPr>
        <a:lstStyle/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3300" kern="1200" dirty="0"/>
            <a:t>Á </a:t>
          </a:r>
          <a:r>
            <a:rPr lang="da-DK" sz="3300" kern="1200" dirty="0" err="1"/>
            <a:t>forsíðuni</a:t>
          </a:r>
          <a:r>
            <a:rPr lang="da-DK" sz="3300" kern="1200" dirty="0">
              <a:latin typeface="Bembo"/>
            </a:rPr>
            <a:t> //</a:t>
          </a:r>
          <a:r>
            <a:rPr lang="da-DK" sz="3300" i="1" kern="1200" dirty="0">
              <a:latin typeface="Bembo"/>
            </a:rPr>
            <a:t> on the front page</a:t>
          </a:r>
          <a:endParaRPr lang="en-US" sz="3300" i="1" kern="1200" dirty="0"/>
        </a:p>
      </dsp:txBody>
      <dsp:txXfrm>
        <a:off x="0" y="3050617"/>
        <a:ext cx="9810750" cy="1351350"/>
      </dsp:txXfrm>
    </dsp:sp>
    <dsp:sp modelId="{EFC13424-3090-4439-9381-FFEF4387599E}">
      <dsp:nvSpPr>
        <dsp:cNvPr id="0" name=""/>
        <dsp:cNvSpPr/>
      </dsp:nvSpPr>
      <dsp:spPr>
        <a:xfrm>
          <a:off x="490537" y="2563537"/>
          <a:ext cx="6867525" cy="974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576" tIns="0" rIns="259576" bIns="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 err="1"/>
            <a:t>Sjúkradagar</a:t>
          </a:r>
          <a:r>
            <a:rPr lang="da-DK" sz="3300" kern="1200" dirty="0"/>
            <a:t> og</a:t>
          </a:r>
          <a:r>
            <a:rPr lang="da-DK" sz="3300" kern="1200" dirty="0">
              <a:latin typeface="Bembo"/>
            </a:rPr>
            <a:t> </a:t>
          </a:r>
          <a:r>
            <a:rPr lang="da-DK" sz="3300" kern="1200" dirty="0" err="1">
              <a:latin typeface="Bembo"/>
            </a:rPr>
            <a:t>frídagar</a:t>
          </a:r>
          <a:r>
            <a:rPr lang="da-DK" sz="3300" kern="1200" dirty="0">
              <a:latin typeface="Bembo"/>
            </a:rPr>
            <a:t> // </a:t>
          </a:r>
          <a:r>
            <a:rPr lang="da-DK" sz="3300" i="0" kern="1200" dirty="0" err="1">
              <a:latin typeface="Bembo"/>
            </a:rPr>
            <a:t>illness</a:t>
          </a:r>
          <a:r>
            <a:rPr lang="da-DK" sz="3300" i="1" kern="1200" dirty="0">
              <a:latin typeface="Bembo"/>
            </a:rPr>
            <a:t> or </a:t>
          </a:r>
          <a:r>
            <a:rPr lang="da-DK" sz="3300" i="1" kern="1200" dirty="0" err="1">
              <a:latin typeface="Bembo"/>
            </a:rPr>
            <a:t>day</a:t>
          </a:r>
          <a:r>
            <a:rPr lang="da-DK" sz="3300" i="1" kern="1200" dirty="0">
              <a:latin typeface="Bembo"/>
            </a:rPr>
            <a:t>/s off</a:t>
          </a:r>
          <a:endParaRPr lang="da-DK" sz="3300" i="1" kern="1200" dirty="0"/>
        </a:p>
      </dsp:txBody>
      <dsp:txXfrm>
        <a:off x="538092" y="2611092"/>
        <a:ext cx="6772415" cy="8790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2D9D9-E4D0-41F2-9B4C-96EBC859FC1C}">
      <dsp:nvSpPr>
        <dsp:cNvPr id="0" name=""/>
        <dsp:cNvSpPr/>
      </dsp:nvSpPr>
      <dsp:spPr>
        <a:xfrm>
          <a:off x="0" y="396540"/>
          <a:ext cx="9810750" cy="11179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900" kern="1200" dirty="0" err="1"/>
            <a:t>Føroyskt</a:t>
          </a:r>
          <a:r>
            <a:rPr lang="da-DK" sz="4900" kern="1200" dirty="0"/>
            <a:t> er </a:t>
          </a:r>
          <a:r>
            <a:rPr lang="da-DK" sz="4900" kern="1200" dirty="0" err="1"/>
            <a:t>málmenning</a:t>
          </a:r>
          <a:r>
            <a:rPr lang="da-DK" sz="4900" kern="1200" dirty="0"/>
            <a:t>.</a:t>
          </a:r>
          <a:r>
            <a:rPr lang="da-DK" sz="4900" kern="1200" dirty="0">
              <a:latin typeface="Bembo"/>
            </a:rPr>
            <a:t> // </a:t>
          </a:r>
          <a:r>
            <a:rPr lang="da-DK" sz="4900" kern="1200" dirty="0" err="1">
              <a:latin typeface="Bembo"/>
            </a:rPr>
            <a:t>Faroese</a:t>
          </a:r>
          <a:r>
            <a:rPr lang="da-DK" sz="4900" kern="1200" dirty="0">
              <a:latin typeface="Bembo"/>
            </a:rPr>
            <a:t>  </a:t>
          </a:r>
          <a:endParaRPr lang="en-US" sz="4900" kern="1200" dirty="0"/>
        </a:p>
      </dsp:txBody>
      <dsp:txXfrm>
        <a:off x="54573" y="451113"/>
        <a:ext cx="9701604" cy="1008789"/>
      </dsp:txXfrm>
    </dsp:sp>
    <dsp:sp modelId="{A1D6D7B6-254E-4F32-96B0-DEA752B3ADBB}">
      <dsp:nvSpPr>
        <dsp:cNvPr id="0" name=""/>
        <dsp:cNvSpPr/>
      </dsp:nvSpPr>
      <dsp:spPr>
        <a:xfrm>
          <a:off x="0" y="1655595"/>
          <a:ext cx="9810750" cy="1117935"/>
        </a:xfrm>
        <a:prstGeom prst="roundRect">
          <a:avLst/>
        </a:prstGeom>
        <a:solidFill>
          <a:schemeClr val="accent2">
            <a:hueOff val="-746173"/>
            <a:satOff val="-5280"/>
            <a:lumOff val="-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900" kern="1200" dirty="0" err="1"/>
            <a:t>Støddfrøði</a:t>
          </a:r>
          <a:r>
            <a:rPr lang="da-DK" sz="4900" kern="1200" dirty="0"/>
            <a:t> er </a:t>
          </a:r>
          <a:r>
            <a:rPr lang="da-DK" sz="4900" kern="1200" dirty="0" err="1"/>
            <a:t>talfatan</a:t>
          </a:r>
          <a:r>
            <a:rPr lang="da-DK" sz="4900" kern="1200" dirty="0"/>
            <a:t>. </a:t>
          </a:r>
          <a:r>
            <a:rPr lang="da-DK" sz="4900" kern="1200" dirty="0">
              <a:latin typeface="Bembo"/>
            </a:rPr>
            <a:t>// </a:t>
          </a:r>
          <a:r>
            <a:rPr lang="da-DK" sz="4900" kern="1200" dirty="0" err="1">
              <a:latin typeface="Bembo"/>
            </a:rPr>
            <a:t>Mathematic</a:t>
          </a:r>
          <a:endParaRPr lang="en-US" sz="4900" kern="1200" dirty="0" err="1"/>
        </a:p>
      </dsp:txBody>
      <dsp:txXfrm>
        <a:off x="54573" y="1710168"/>
        <a:ext cx="9701604" cy="1008789"/>
      </dsp:txXfrm>
    </dsp:sp>
    <dsp:sp modelId="{AAFDAE7C-F16E-400F-ABCC-3FC5D3DD32ED}">
      <dsp:nvSpPr>
        <dsp:cNvPr id="0" name=""/>
        <dsp:cNvSpPr/>
      </dsp:nvSpPr>
      <dsp:spPr>
        <a:xfrm>
          <a:off x="0" y="2914650"/>
          <a:ext cx="9810750" cy="1117935"/>
        </a:xfrm>
        <a:prstGeom prst="roundRect">
          <a:avLst/>
        </a:prstGeom>
        <a:solidFill>
          <a:schemeClr val="accent2">
            <a:hueOff val="-1492347"/>
            <a:satOff val="-10560"/>
            <a:lumOff val="-5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>
              <a:latin typeface="Bembo"/>
            </a:rPr>
            <a:t>Handverk og list  // Creativity</a:t>
          </a:r>
          <a:endParaRPr lang="en-US" sz="4900" kern="1200" dirty="0"/>
        </a:p>
      </dsp:txBody>
      <dsp:txXfrm>
        <a:off x="54573" y="2969223"/>
        <a:ext cx="9701604" cy="10087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AFE394-C802-4CA5-BE2D-F38368513B14}">
      <dsp:nvSpPr>
        <dsp:cNvPr id="0" name=""/>
        <dsp:cNvSpPr/>
      </dsp:nvSpPr>
      <dsp:spPr>
        <a:xfrm rot="5400000">
          <a:off x="6100368" y="-2423599"/>
          <a:ext cx="1141883" cy="627888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700" kern="1200" dirty="0"/>
            <a:t>Í </a:t>
          </a:r>
          <a:r>
            <a:rPr lang="da-DK" sz="1700" kern="1200" dirty="0" err="1"/>
            <a:t>skúlanum</a:t>
          </a:r>
          <a:r>
            <a:rPr lang="da-DK" sz="1700" kern="1200" dirty="0"/>
            <a:t>: </a:t>
          </a:r>
          <a:r>
            <a:rPr lang="da-DK" sz="1700" kern="1200" dirty="0" err="1">
              <a:latin typeface="Bembo"/>
            </a:rPr>
            <a:t>Foreldraumboð</a:t>
          </a:r>
          <a:r>
            <a:rPr lang="da-DK" sz="1700" kern="1200" dirty="0"/>
            <a:t> </a:t>
          </a:r>
          <a:r>
            <a:rPr lang="da-DK" sz="1700" kern="1200" dirty="0" err="1"/>
            <a:t>tekur</a:t>
          </a:r>
          <a:r>
            <a:rPr lang="da-DK" sz="1700" kern="1200" dirty="0"/>
            <a:t> </a:t>
          </a:r>
          <a:r>
            <a:rPr lang="da-DK" sz="1700" kern="1200" dirty="0" err="1"/>
            <a:t>avgerðina</a:t>
          </a:r>
          <a:r>
            <a:rPr lang="da-DK" sz="1700" kern="1200" dirty="0"/>
            <a:t>. </a:t>
          </a:r>
          <a:r>
            <a:rPr lang="da-DK" sz="1700" kern="1200" dirty="0">
              <a:latin typeface="Bembo"/>
            </a:rPr>
            <a:t>// In school: </a:t>
          </a:r>
          <a:r>
            <a:rPr lang="da-DK" sz="1700" i="1" kern="1200" dirty="0">
              <a:latin typeface="Bembo"/>
            </a:rPr>
            <a:t>decision of the parents counsil</a:t>
          </a:r>
          <a:endParaRPr lang="en-US" sz="1700" i="1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700" kern="1200" dirty="0" err="1"/>
            <a:t>Heima</a:t>
          </a:r>
          <a:r>
            <a:rPr lang="da-DK" sz="1700" kern="1200" dirty="0"/>
            <a:t>: </a:t>
          </a:r>
          <a:r>
            <a:rPr lang="da-DK" sz="1700" kern="1200" dirty="0" err="1"/>
            <a:t>Skulu</a:t>
          </a:r>
          <a:r>
            <a:rPr lang="da-DK" sz="1700" kern="1200" dirty="0"/>
            <a:t> </a:t>
          </a:r>
          <a:r>
            <a:rPr lang="da-DK" sz="1700" kern="1200" dirty="0" err="1"/>
            <a:t>bjóða</a:t>
          </a:r>
          <a:r>
            <a:rPr lang="da-DK" sz="1700" kern="1200" dirty="0"/>
            <a:t> </a:t>
          </a:r>
          <a:r>
            <a:rPr lang="da-DK" sz="1700" kern="1200" dirty="0" err="1"/>
            <a:t>annaðhvørt</a:t>
          </a:r>
          <a:r>
            <a:rPr lang="da-DK" sz="1700" kern="1200" dirty="0"/>
            <a:t> </a:t>
          </a:r>
          <a:r>
            <a:rPr lang="da-DK" sz="1700" kern="1200" dirty="0" err="1"/>
            <a:t>øllum</a:t>
          </a:r>
          <a:r>
            <a:rPr lang="da-DK" sz="1700" kern="1200" dirty="0"/>
            <a:t> </a:t>
          </a:r>
          <a:r>
            <a:rPr lang="da-DK" sz="1700" kern="1200" dirty="0" err="1">
              <a:latin typeface="Bembo"/>
            </a:rPr>
            <a:t>gentunum</a:t>
          </a:r>
          <a:r>
            <a:rPr lang="da-DK" sz="1700" kern="1200" dirty="0"/>
            <a:t>/</a:t>
          </a:r>
          <a:r>
            <a:rPr lang="da-DK" sz="1700" kern="1200" dirty="0" err="1">
              <a:latin typeface="Bembo"/>
            </a:rPr>
            <a:t>drongjunum</a:t>
          </a:r>
          <a:r>
            <a:rPr lang="da-DK" sz="1700" kern="1200" dirty="0"/>
            <a:t>, </a:t>
          </a:r>
          <a:r>
            <a:rPr lang="da-DK" sz="1700" kern="1200" dirty="0" err="1"/>
            <a:t>ella</a:t>
          </a:r>
          <a:r>
            <a:rPr lang="da-DK" sz="1700" kern="1200" dirty="0"/>
            <a:t> </a:t>
          </a:r>
          <a:r>
            <a:rPr lang="da-DK" sz="1700" kern="1200" dirty="0" err="1"/>
            <a:t>øllum</a:t>
          </a:r>
          <a:r>
            <a:rPr lang="da-DK" sz="1700" kern="1200" dirty="0"/>
            <a:t> í </a:t>
          </a:r>
          <a:r>
            <a:rPr lang="da-DK" sz="1700" kern="1200" dirty="0" err="1"/>
            <a:t>flokkinum</a:t>
          </a:r>
          <a:r>
            <a:rPr lang="da-DK" sz="1700" kern="1200" dirty="0">
              <a:latin typeface="Bembo"/>
            </a:rPr>
            <a:t> //</a:t>
          </a:r>
          <a:r>
            <a:rPr lang="da-DK" sz="1700" i="1" kern="1200" dirty="0">
              <a:latin typeface="Bembo"/>
            </a:rPr>
            <a:t> Home: </a:t>
          </a:r>
          <a:r>
            <a:rPr lang="da-DK" sz="1700" i="1" kern="1200" dirty="0" err="1">
              <a:latin typeface="Bembo"/>
            </a:rPr>
            <a:t>Invite</a:t>
          </a:r>
          <a:r>
            <a:rPr lang="da-DK" sz="1700" i="1" kern="1200" dirty="0">
              <a:latin typeface="Bembo"/>
            </a:rPr>
            <a:t> </a:t>
          </a:r>
          <a:r>
            <a:rPr lang="da-DK" sz="1700" i="1" kern="1200" dirty="0" err="1">
              <a:latin typeface="Bembo"/>
            </a:rPr>
            <a:t>everyone</a:t>
          </a:r>
          <a:r>
            <a:rPr lang="da-DK" sz="1700" i="1" kern="1200" dirty="0">
              <a:latin typeface="Bembo"/>
            </a:rPr>
            <a:t> or all the boys/girls.</a:t>
          </a:r>
          <a:endParaRPr lang="en-US" sz="1700" i="1" kern="1200" dirty="0"/>
        </a:p>
      </dsp:txBody>
      <dsp:txXfrm rot="-5400000">
        <a:off x="3531870" y="200641"/>
        <a:ext cx="6223138" cy="1030399"/>
      </dsp:txXfrm>
    </dsp:sp>
    <dsp:sp modelId="{ADC349E9-A173-4D3E-BAC2-C9248B490E03}">
      <dsp:nvSpPr>
        <dsp:cNvPr id="0" name=""/>
        <dsp:cNvSpPr/>
      </dsp:nvSpPr>
      <dsp:spPr>
        <a:xfrm>
          <a:off x="0" y="2162"/>
          <a:ext cx="3531870" cy="14273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 err="1"/>
            <a:t>Føðingardagar</a:t>
          </a:r>
          <a:r>
            <a:rPr lang="da-DK" sz="3300" kern="1200" dirty="0">
              <a:latin typeface="Bembo"/>
            </a:rPr>
            <a:t> // </a:t>
          </a:r>
          <a:r>
            <a:rPr lang="da-DK" sz="3300" i="1" kern="1200" dirty="0" err="1">
              <a:latin typeface="Bembo"/>
            </a:rPr>
            <a:t>Birthdays</a:t>
          </a:r>
          <a:endParaRPr lang="en-US" sz="3300" i="1" kern="1200" dirty="0" err="1"/>
        </a:p>
      </dsp:txBody>
      <dsp:txXfrm>
        <a:off x="69678" y="71840"/>
        <a:ext cx="3392514" cy="1287998"/>
      </dsp:txXfrm>
    </dsp:sp>
    <dsp:sp modelId="{77D3CED6-407A-4A43-990F-E5E57EE471FC}">
      <dsp:nvSpPr>
        <dsp:cNvPr id="0" name=""/>
        <dsp:cNvSpPr/>
      </dsp:nvSpPr>
      <dsp:spPr>
        <a:xfrm rot="5400000">
          <a:off x="6100368" y="-924877"/>
          <a:ext cx="1141883" cy="6278880"/>
        </a:xfrm>
        <a:prstGeom prst="round2SameRect">
          <a:avLst/>
        </a:prstGeom>
        <a:solidFill>
          <a:schemeClr val="accent2">
            <a:tint val="40000"/>
            <a:alpha val="90000"/>
            <a:hueOff val="-2192849"/>
            <a:satOff val="-6227"/>
            <a:lumOff val="-64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192849"/>
              <a:satOff val="-6227"/>
              <a:lumOff val="-6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700" kern="1200" dirty="0" err="1"/>
            <a:t>Byrja</a:t>
          </a:r>
          <a:r>
            <a:rPr lang="da-DK" sz="1700" kern="1200" dirty="0"/>
            <a:t> </a:t>
          </a:r>
          <a:r>
            <a:rPr lang="da-DK" sz="1700" kern="1200" dirty="0" err="1"/>
            <a:t>uppá</a:t>
          </a:r>
          <a:r>
            <a:rPr lang="da-DK" sz="1700" kern="1200" dirty="0"/>
            <a:t> </a:t>
          </a:r>
          <a:r>
            <a:rPr lang="da-DK" sz="1700" kern="1200" dirty="0" err="1"/>
            <a:t>vinarbólkar</a:t>
          </a:r>
          <a:r>
            <a:rPr lang="da-DK" sz="1700" kern="1200" dirty="0"/>
            <a:t>?</a:t>
          </a:r>
          <a:r>
            <a:rPr lang="da-DK" sz="1700" kern="1200" dirty="0">
              <a:latin typeface="Bembo"/>
            </a:rPr>
            <a:t> // </a:t>
          </a:r>
          <a:r>
            <a:rPr lang="da-DK" sz="1700" kern="1200" dirty="0" err="1">
              <a:latin typeface="Bembo"/>
            </a:rPr>
            <a:t>Shall</a:t>
          </a:r>
          <a:r>
            <a:rPr lang="da-DK" sz="1700" kern="1200" dirty="0">
              <a:latin typeface="Bembo"/>
            </a:rPr>
            <a:t> </a:t>
          </a:r>
          <a:r>
            <a:rPr lang="da-DK" sz="1700" kern="1200" dirty="0" err="1">
              <a:latin typeface="Bembo"/>
            </a:rPr>
            <a:t>we</a:t>
          </a:r>
          <a:r>
            <a:rPr lang="da-DK" sz="1700" kern="1200" dirty="0">
              <a:latin typeface="Bembo"/>
            </a:rPr>
            <a:t> start with friend groups? 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Styrkir</a:t>
          </a:r>
          <a:r>
            <a:rPr lang="en-US" sz="1700" kern="1200" dirty="0"/>
            <a:t> </a:t>
          </a:r>
          <a:r>
            <a:rPr lang="en-US" sz="1700" kern="1200" dirty="0" err="1"/>
            <a:t>trivnaðin</a:t>
          </a:r>
          <a:r>
            <a:rPr lang="en-US" sz="1700" kern="1200" dirty="0"/>
            <a:t> í </a:t>
          </a:r>
          <a:r>
            <a:rPr lang="en-US" sz="1700" kern="1200" dirty="0" err="1"/>
            <a:t>flokkinum</a:t>
          </a:r>
          <a:r>
            <a:rPr lang="en-US" sz="1700" kern="1200" dirty="0"/>
            <a:t> - </a:t>
          </a:r>
          <a:r>
            <a:rPr lang="en-US" sz="1700" kern="1200" dirty="0" err="1"/>
            <a:t>fyribirgir</a:t>
          </a:r>
          <a:r>
            <a:rPr lang="en-US" sz="1700" kern="1200" dirty="0"/>
            <a:t> happing</a:t>
          </a:r>
          <a:r>
            <a:rPr lang="en-US" sz="1700" kern="1200" dirty="0">
              <a:latin typeface="Bembo"/>
            </a:rPr>
            <a:t> // </a:t>
          </a:r>
          <a:r>
            <a:rPr lang="en-US" sz="1700" i="1" kern="1200" dirty="0">
              <a:latin typeface="Bembo"/>
            </a:rPr>
            <a:t>creates a good relationship between the students in the class</a:t>
          </a:r>
          <a:endParaRPr lang="en-US" sz="1700" i="1" kern="1200" dirty="0"/>
        </a:p>
      </dsp:txBody>
      <dsp:txXfrm rot="-5400000">
        <a:off x="3531870" y="1699363"/>
        <a:ext cx="6223138" cy="1030399"/>
      </dsp:txXfrm>
    </dsp:sp>
    <dsp:sp modelId="{79AFDB85-2C1F-4BEE-8264-6C521697F858}">
      <dsp:nvSpPr>
        <dsp:cNvPr id="0" name=""/>
        <dsp:cNvSpPr/>
      </dsp:nvSpPr>
      <dsp:spPr>
        <a:xfrm>
          <a:off x="0" y="1500885"/>
          <a:ext cx="3531870" cy="1427354"/>
        </a:xfrm>
        <a:prstGeom prst="roundRect">
          <a:avLst/>
        </a:prstGeom>
        <a:solidFill>
          <a:schemeClr val="accent2">
            <a:hueOff val="-746173"/>
            <a:satOff val="-5280"/>
            <a:lumOff val="-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 err="1"/>
            <a:t>Vinarbólkar</a:t>
          </a:r>
          <a:r>
            <a:rPr lang="da-DK" sz="3300" kern="1200" dirty="0">
              <a:latin typeface="Bembo"/>
            </a:rPr>
            <a:t> / Friend groups</a:t>
          </a:r>
          <a:endParaRPr lang="en-US" sz="3300" kern="1200" dirty="0"/>
        </a:p>
      </dsp:txBody>
      <dsp:txXfrm>
        <a:off x="69678" y="1570563"/>
        <a:ext cx="3392514" cy="1287998"/>
      </dsp:txXfrm>
    </dsp:sp>
    <dsp:sp modelId="{0F4E0231-75B6-4403-A00F-0815EB0A9AA2}">
      <dsp:nvSpPr>
        <dsp:cNvPr id="0" name=""/>
        <dsp:cNvSpPr/>
      </dsp:nvSpPr>
      <dsp:spPr>
        <a:xfrm>
          <a:off x="0" y="2999607"/>
          <a:ext cx="3531870" cy="1427354"/>
        </a:xfrm>
        <a:prstGeom prst="roundRect">
          <a:avLst/>
        </a:prstGeom>
        <a:solidFill>
          <a:schemeClr val="accent2">
            <a:hueOff val="-1492347"/>
            <a:satOff val="-10560"/>
            <a:lumOff val="-5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 err="1"/>
            <a:t>Foreldraumboð</a:t>
          </a:r>
          <a:r>
            <a:rPr lang="da-DK" sz="3300" kern="1200" dirty="0">
              <a:latin typeface="Bembo"/>
            </a:rPr>
            <a:t> // </a:t>
          </a:r>
          <a:r>
            <a:rPr lang="da-DK" sz="3300" i="1" kern="1200" dirty="0" err="1">
              <a:latin typeface="Bembo"/>
            </a:rPr>
            <a:t>Parents</a:t>
          </a:r>
          <a:r>
            <a:rPr lang="da-DK" sz="3300" i="1" kern="1200" dirty="0">
              <a:latin typeface="Bembo"/>
            </a:rPr>
            <a:t> </a:t>
          </a:r>
          <a:r>
            <a:rPr lang="da-DK" sz="3300" i="1" kern="1200" dirty="0" err="1">
              <a:latin typeface="Bembo"/>
            </a:rPr>
            <a:t>council</a:t>
          </a:r>
          <a:r>
            <a:rPr lang="da-DK" sz="3300" i="1" kern="1200" dirty="0">
              <a:latin typeface="Bembo"/>
            </a:rPr>
            <a:t> </a:t>
          </a:r>
          <a:endParaRPr lang="da-DK" sz="3300" i="1" kern="1200" dirty="0"/>
        </a:p>
      </dsp:txBody>
      <dsp:txXfrm>
        <a:off x="69678" y="3069285"/>
        <a:ext cx="3392514" cy="1287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23T15:02:09.5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August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4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August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88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August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4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August 28, 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75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August 28,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5133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August 28,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302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August 28,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4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August 28,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6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August 28,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81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August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596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August 28,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50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August 28,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‹nr.›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4633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7" r:id="rId7"/>
    <p:sldLayoutId id="2147483733" r:id="rId8"/>
    <p:sldLayoutId id="2147483734" r:id="rId9"/>
    <p:sldLayoutId id="2147483735" r:id="rId10"/>
    <p:sldLayoutId id="2147483736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customXml" Target="../ink/ink2.xml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C3FE92E-FF21-46DB-BE36-B3A5D4149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9DFFEE-526A-4D56-A70C-EADE7289B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91126" y="979714"/>
            <a:ext cx="5320206" cy="2807540"/>
          </a:xfrm>
        </p:spPr>
        <p:txBody>
          <a:bodyPr>
            <a:normAutofit/>
          </a:bodyPr>
          <a:lstStyle/>
          <a:p>
            <a:r>
              <a:rPr lang="en-US" dirty="0" err="1">
                <a:ea typeface="Batang"/>
                <a:cs typeface="Calibri Light"/>
              </a:rPr>
              <a:t>Foreldrafundur</a:t>
            </a:r>
            <a:r>
              <a:rPr lang="en-US" dirty="0">
                <a:ea typeface="Batang"/>
                <a:cs typeface="Calibri Light"/>
              </a:rPr>
              <a:t> </a:t>
            </a:r>
            <a:r>
              <a:rPr lang="en-US" dirty="0" err="1">
                <a:ea typeface="Batang"/>
                <a:cs typeface="Calibri Light"/>
              </a:rPr>
              <a:t>hjá</a:t>
            </a:r>
            <a:r>
              <a:rPr lang="en-US" dirty="0">
                <a:ea typeface="Batang"/>
                <a:cs typeface="Calibri Light"/>
              </a:rPr>
              <a:t> </a:t>
            </a:r>
            <a:r>
              <a:rPr lang="en-US" dirty="0" err="1">
                <a:ea typeface="Batang"/>
                <a:cs typeface="Calibri Light"/>
              </a:rPr>
              <a:t>forskúlanum</a:t>
            </a:r>
            <a:br>
              <a:rPr lang="en-US" dirty="0">
                <a:ea typeface="Batang"/>
                <a:cs typeface="Calibri Light"/>
              </a:rPr>
            </a:br>
            <a:r>
              <a:rPr lang="en-US" dirty="0">
                <a:ea typeface="Batang"/>
                <a:cs typeface="Calibri Light"/>
              </a:rPr>
              <a:t>//</a:t>
            </a:r>
            <a:br>
              <a:rPr lang="en-US" dirty="0">
                <a:cs typeface="Calibri Light"/>
              </a:rPr>
            </a:br>
            <a:r>
              <a:rPr lang="en-US" sz="1200" dirty="0">
                <a:ea typeface="+mj-lt"/>
                <a:cs typeface="+mj-lt"/>
              </a:rPr>
              <a:t>parent-teacher meeting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9646CCB-4118-0074-6BCF-B02F90E7B8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91" r="30566" b="7"/>
          <a:stretch/>
        </p:blipFill>
        <p:spPr>
          <a:xfrm>
            <a:off x="7616215" y="-23854"/>
            <a:ext cx="4575785" cy="6892740"/>
          </a:xfrm>
          <a:custGeom>
            <a:avLst/>
            <a:gdLst/>
            <a:ahLst/>
            <a:cxnLst/>
            <a:rect l="l" t="t" r="r" b="b"/>
            <a:pathLst>
              <a:path w="4575785" h="6857999">
                <a:moveTo>
                  <a:pt x="517468" y="0"/>
                </a:moveTo>
                <a:lnTo>
                  <a:pt x="4575785" y="0"/>
                </a:lnTo>
                <a:lnTo>
                  <a:pt x="4575785" y="6857999"/>
                </a:lnTo>
                <a:lnTo>
                  <a:pt x="960511" y="6857999"/>
                </a:lnTo>
                <a:lnTo>
                  <a:pt x="942694" y="6843617"/>
                </a:lnTo>
                <a:cubicBezTo>
                  <a:pt x="964945" y="6792705"/>
                  <a:pt x="892574" y="6836929"/>
                  <a:pt x="865960" y="6827318"/>
                </a:cubicBezTo>
                <a:lnTo>
                  <a:pt x="861487" y="6823037"/>
                </a:lnTo>
                <a:lnTo>
                  <a:pt x="859513" y="6806858"/>
                </a:lnTo>
                <a:lnTo>
                  <a:pt x="860461" y="6800037"/>
                </a:lnTo>
                <a:cubicBezTo>
                  <a:pt x="860484" y="6795612"/>
                  <a:pt x="859691" y="6793024"/>
                  <a:pt x="858251" y="6791626"/>
                </a:cubicBezTo>
                <a:lnTo>
                  <a:pt x="857660" y="6791654"/>
                </a:lnTo>
                <a:lnTo>
                  <a:pt x="856643" y="6783314"/>
                </a:lnTo>
                <a:cubicBezTo>
                  <a:pt x="856157" y="6768705"/>
                  <a:pt x="856848" y="6753980"/>
                  <a:pt x="858459" y="6739543"/>
                </a:cubicBezTo>
                <a:cubicBezTo>
                  <a:pt x="825704" y="6742272"/>
                  <a:pt x="849542" y="6681110"/>
                  <a:pt x="794118" y="6710916"/>
                </a:cubicBezTo>
                <a:cubicBezTo>
                  <a:pt x="794610" y="6692179"/>
                  <a:pt x="815573" y="6671806"/>
                  <a:pt x="779817" y="6693690"/>
                </a:cubicBezTo>
                <a:cubicBezTo>
                  <a:pt x="778915" y="6687990"/>
                  <a:pt x="774885" y="6685995"/>
                  <a:pt x="769310" y="6685745"/>
                </a:cubicBezTo>
                <a:lnTo>
                  <a:pt x="766802" y="6686064"/>
                </a:lnTo>
                <a:cubicBezTo>
                  <a:pt x="767473" y="6672038"/>
                  <a:pt x="768145" y="6658011"/>
                  <a:pt x="768816" y="6643985"/>
                </a:cubicBezTo>
                <a:lnTo>
                  <a:pt x="764758" y="6640288"/>
                </a:lnTo>
                <a:lnTo>
                  <a:pt x="771603" y="6610439"/>
                </a:lnTo>
                <a:cubicBezTo>
                  <a:pt x="771799" y="6605729"/>
                  <a:pt x="776328" y="6505678"/>
                  <a:pt x="776524" y="6500968"/>
                </a:cubicBezTo>
                <a:lnTo>
                  <a:pt x="716862" y="6252242"/>
                </a:lnTo>
                <a:cubicBezTo>
                  <a:pt x="710358" y="6209033"/>
                  <a:pt x="712158" y="6177416"/>
                  <a:pt x="706006" y="6116988"/>
                </a:cubicBezTo>
                <a:cubicBezTo>
                  <a:pt x="664744" y="6009788"/>
                  <a:pt x="669134" y="5997889"/>
                  <a:pt x="675681" y="5921438"/>
                </a:cubicBezTo>
                <a:cubicBezTo>
                  <a:pt x="609567" y="5910253"/>
                  <a:pt x="667197" y="5880778"/>
                  <a:pt x="646967" y="5848021"/>
                </a:cubicBezTo>
                <a:cubicBezTo>
                  <a:pt x="633539" y="5819166"/>
                  <a:pt x="610193" y="5775630"/>
                  <a:pt x="595120" y="5722308"/>
                </a:cubicBezTo>
                <a:cubicBezTo>
                  <a:pt x="587517" y="5685814"/>
                  <a:pt x="566330" y="5564010"/>
                  <a:pt x="556522" y="5528087"/>
                </a:cubicBezTo>
                <a:cubicBezTo>
                  <a:pt x="551310" y="5519174"/>
                  <a:pt x="556171" y="5505252"/>
                  <a:pt x="536270" y="5506770"/>
                </a:cubicBezTo>
                <a:cubicBezTo>
                  <a:pt x="512052" y="5506489"/>
                  <a:pt x="543356" y="5459435"/>
                  <a:pt x="516612" y="5473320"/>
                </a:cubicBezTo>
                <a:cubicBezTo>
                  <a:pt x="537947" y="5440196"/>
                  <a:pt x="486731" y="5435838"/>
                  <a:pt x="471989" y="5418523"/>
                </a:cubicBezTo>
                <a:cubicBezTo>
                  <a:pt x="493820" y="5390817"/>
                  <a:pt x="454363" y="5377479"/>
                  <a:pt x="442299" y="5333204"/>
                </a:cubicBezTo>
                <a:cubicBezTo>
                  <a:pt x="467689" y="5302287"/>
                  <a:pt x="420786" y="5307848"/>
                  <a:pt x="452960" y="5255192"/>
                </a:cubicBezTo>
                <a:cubicBezTo>
                  <a:pt x="453300" y="5233631"/>
                  <a:pt x="429983" y="5195187"/>
                  <a:pt x="431339" y="5156169"/>
                </a:cubicBezTo>
                <a:cubicBezTo>
                  <a:pt x="398945" y="5067566"/>
                  <a:pt x="403718" y="5079988"/>
                  <a:pt x="404757" y="5025421"/>
                </a:cubicBezTo>
                <a:cubicBezTo>
                  <a:pt x="400018" y="4966103"/>
                  <a:pt x="402758" y="4976631"/>
                  <a:pt x="395660" y="4924394"/>
                </a:cubicBezTo>
                <a:cubicBezTo>
                  <a:pt x="383838" y="4897752"/>
                  <a:pt x="406451" y="4876973"/>
                  <a:pt x="390158" y="4861232"/>
                </a:cubicBezTo>
                <a:cubicBezTo>
                  <a:pt x="362582" y="4877952"/>
                  <a:pt x="368360" y="4813711"/>
                  <a:pt x="341238" y="4838615"/>
                </a:cubicBezTo>
                <a:cubicBezTo>
                  <a:pt x="311503" y="4831441"/>
                  <a:pt x="352577" y="4804970"/>
                  <a:pt x="326273" y="4796524"/>
                </a:cubicBezTo>
                <a:lnTo>
                  <a:pt x="284996" y="4672372"/>
                </a:lnTo>
                <a:cubicBezTo>
                  <a:pt x="298118" y="4649489"/>
                  <a:pt x="287003" y="4640074"/>
                  <a:pt x="267970" y="4634255"/>
                </a:cubicBezTo>
                <a:cubicBezTo>
                  <a:pt x="263754" y="4595383"/>
                  <a:pt x="222766" y="4593405"/>
                  <a:pt x="203275" y="4555830"/>
                </a:cubicBezTo>
                <a:cubicBezTo>
                  <a:pt x="181514" y="4524570"/>
                  <a:pt x="154438" y="4520149"/>
                  <a:pt x="133797" y="4479914"/>
                </a:cubicBezTo>
                <a:cubicBezTo>
                  <a:pt x="124082" y="4457346"/>
                  <a:pt x="105185" y="4427564"/>
                  <a:pt x="84156" y="4415916"/>
                </a:cubicBezTo>
                <a:lnTo>
                  <a:pt x="83303" y="4414752"/>
                </a:lnTo>
                <a:lnTo>
                  <a:pt x="72062" y="4388525"/>
                </a:lnTo>
                <a:lnTo>
                  <a:pt x="75315" y="4375182"/>
                </a:lnTo>
                <a:cubicBezTo>
                  <a:pt x="75941" y="4370194"/>
                  <a:pt x="75530" y="4367154"/>
                  <a:pt x="74333" y="4365355"/>
                </a:cubicBezTo>
                <a:lnTo>
                  <a:pt x="68893" y="4364787"/>
                </a:lnTo>
                <a:cubicBezTo>
                  <a:pt x="68887" y="4364737"/>
                  <a:pt x="68881" y="4364686"/>
                  <a:pt x="68875" y="4364636"/>
                </a:cubicBezTo>
                <a:cubicBezTo>
                  <a:pt x="68620" y="4351507"/>
                  <a:pt x="69309" y="4337030"/>
                  <a:pt x="58168" y="4323582"/>
                </a:cubicBezTo>
                <a:cubicBezTo>
                  <a:pt x="61811" y="4263350"/>
                  <a:pt x="99263" y="4233013"/>
                  <a:pt x="79972" y="4208494"/>
                </a:cubicBezTo>
                <a:cubicBezTo>
                  <a:pt x="88758" y="4180446"/>
                  <a:pt x="125844" y="4152085"/>
                  <a:pt x="106280" y="4120638"/>
                </a:cubicBezTo>
                <a:cubicBezTo>
                  <a:pt x="111598" y="4121936"/>
                  <a:pt x="113804" y="4120147"/>
                  <a:pt x="114398" y="4116558"/>
                </a:cubicBezTo>
                <a:cubicBezTo>
                  <a:pt x="114157" y="4114248"/>
                  <a:pt x="113917" y="4111937"/>
                  <a:pt x="113677" y="4109627"/>
                </a:cubicBezTo>
                <a:lnTo>
                  <a:pt x="105699" y="4105626"/>
                </a:lnTo>
                <a:cubicBezTo>
                  <a:pt x="77890" y="4088880"/>
                  <a:pt x="108987" y="4082598"/>
                  <a:pt x="106408" y="4051443"/>
                </a:cubicBezTo>
                <a:cubicBezTo>
                  <a:pt x="106858" y="4036630"/>
                  <a:pt x="97032" y="3985550"/>
                  <a:pt x="103822" y="3988496"/>
                </a:cubicBezTo>
                <a:lnTo>
                  <a:pt x="75372" y="3857059"/>
                </a:lnTo>
                <a:cubicBezTo>
                  <a:pt x="82817" y="3836376"/>
                  <a:pt x="81742" y="3824520"/>
                  <a:pt x="64937" y="3815652"/>
                </a:cubicBezTo>
                <a:cubicBezTo>
                  <a:pt x="102287" y="3718925"/>
                  <a:pt x="55573" y="3772320"/>
                  <a:pt x="59080" y="3696747"/>
                </a:cubicBezTo>
                <a:cubicBezTo>
                  <a:pt x="66269" y="3629648"/>
                  <a:pt x="63240" y="3571908"/>
                  <a:pt x="85623" y="3491441"/>
                </a:cubicBezTo>
                <a:cubicBezTo>
                  <a:pt x="98410" y="3474059"/>
                  <a:pt x="99525" y="3431012"/>
                  <a:pt x="100691" y="3417526"/>
                </a:cubicBezTo>
                <a:cubicBezTo>
                  <a:pt x="101857" y="3404040"/>
                  <a:pt x="95556" y="3412369"/>
                  <a:pt x="92620" y="3410525"/>
                </a:cubicBezTo>
                <a:cubicBezTo>
                  <a:pt x="92153" y="3374230"/>
                  <a:pt x="83244" y="3285268"/>
                  <a:pt x="79737" y="3235496"/>
                </a:cubicBezTo>
                <a:cubicBezTo>
                  <a:pt x="70953" y="3207448"/>
                  <a:pt x="52012" y="3143347"/>
                  <a:pt x="71576" y="3111898"/>
                </a:cubicBezTo>
                <a:cubicBezTo>
                  <a:pt x="66408" y="3077014"/>
                  <a:pt x="53542" y="3056489"/>
                  <a:pt x="48725" y="3026189"/>
                </a:cubicBezTo>
                <a:cubicBezTo>
                  <a:pt x="35029" y="3013335"/>
                  <a:pt x="35295" y="2950066"/>
                  <a:pt x="42673" y="2930099"/>
                </a:cubicBezTo>
                <a:cubicBezTo>
                  <a:pt x="72765" y="2876461"/>
                  <a:pt x="20837" y="2811743"/>
                  <a:pt x="43260" y="2768401"/>
                </a:cubicBezTo>
                <a:cubicBezTo>
                  <a:pt x="44784" y="2755816"/>
                  <a:pt x="43709" y="2744724"/>
                  <a:pt x="41022" y="2734617"/>
                </a:cubicBezTo>
                <a:lnTo>
                  <a:pt x="29707" y="2708118"/>
                </a:lnTo>
                <a:lnTo>
                  <a:pt x="18896" y="2704187"/>
                </a:lnTo>
                <a:lnTo>
                  <a:pt x="16157" y="2686013"/>
                </a:lnTo>
                <a:lnTo>
                  <a:pt x="0" y="2656506"/>
                </a:lnTo>
                <a:cubicBezTo>
                  <a:pt x="46275" y="2648213"/>
                  <a:pt x="-21852" y="2580542"/>
                  <a:pt x="20000" y="2589495"/>
                </a:cubicBezTo>
                <a:cubicBezTo>
                  <a:pt x="9004" y="2539865"/>
                  <a:pt x="51725" y="2561406"/>
                  <a:pt x="4503" y="2517909"/>
                </a:cubicBezTo>
                <a:cubicBezTo>
                  <a:pt x="18312" y="2426183"/>
                  <a:pt x="2043" y="2320005"/>
                  <a:pt x="38580" y="2235940"/>
                </a:cubicBezTo>
                <a:cubicBezTo>
                  <a:pt x="39530" y="2131535"/>
                  <a:pt x="31342" y="1983035"/>
                  <a:pt x="28357" y="1891475"/>
                </a:cubicBezTo>
                <a:cubicBezTo>
                  <a:pt x="18536" y="1816240"/>
                  <a:pt x="53985" y="1820215"/>
                  <a:pt x="16422" y="1754299"/>
                </a:cubicBezTo>
                <a:cubicBezTo>
                  <a:pt x="22523" y="1748800"/>
                  <a:pt x="14115" y="1712020"/>
                  <a:pt x="17619" y="1704948"/>
                </a:cubicBezTo>
                <a:lnTo>
                  <a:pt x="11875" y="1640075"/>
                </a:lnTo>
                <a:lnTo>
                  <a:pt x="10148" y="1637400"/>
                </a:lnTo>
                <a:cubicBezTo>
                  <a:pt x="6571" y="1625366"/>
                  <a:pt x="7662" y="1617809"/>
                  <a:pt x="10809" y="1612250"/>
                </a:cubicBezTo>
                <a:lnTo>
                  <a:pt x="30710" y="1498099"/>
                </a:lnTo>
                <a:lnTo>
                  <a:pt x="28832" y="1497366"/>
                </a:lnTo>
                <a:lnTo>
                  <a:pt x="25420" y="1490044"/>
                </a:lnTo>
                <a:lnTo>
                  <a:pt x="36357" y="1429750"/>
                </a:lnTo>
                <a:cubicBezTo>
                  <a:pt x="56105" y="1395764"/>
                  <a:pt x="51096" y="1348657"/>
                  <a:pt x="63323" y="1316453"/>
                </a:cubicBezTo>
                <a:cubicBezTo>
                  <a:pt x="113953" y="1206017"/>
                  <a:pt x="97314" y="1160971"/>
                  <a:pt x="167299" y="1100758"/>
                </a:cubicBezTo>
                <a:cubicBezTo>
                  <a:pt x="183322" y="1066821"/>
                  <a:pt x="207320" y="1013057"/>
                  <a:pt x="218971" y="997428"/>
                </a:cubicBezTo>
                <a:cubicBezTo>
                  <a:pt x="225661" y="983599"/>
                  <a:pt x="245059" y="996998"/>
                  <a:pt x="249304" y="969068"/>
                </a:cubicBezTo>
                <a:cubicBezTo>
                  <a:pt x="273910" y="912445"/>
                  <a:pt x="257335" y="876944"/>
                  <a:pt x="307518" y="815816"/>
                </a:cubicBezTo>
                <a:cubicBezTo>
                  <a:pt x="319844" y="734499"/>
                  <a:pt x="427269" y="648257"/>
                  <a:pt x="438631" y="588216"/>
                </a:cubicBezTo>
                <a:cubicBezTo>
                  <a:pt x="468336" y="534577"/>
                  <a:pt x="480025" y="521047"/>
                  <a:pt x="494548" y="466832"/>
                </a:cubicBezTo>
                <a:cubicBezTo>
                  <a:pt x="513994" y="444023"/>
                  <a:pt x="469014" y="421695"/>
                  <a:pt x="512985" y="406165"/>
                </a:cubicBezTo>
                <a:cubicBezTo>
                  <a:pt x="519819" y="312467"/>
                  <a:pt x="496295" y="285415"/>
                  <a:pt x="499246" y="226337"/>
                </a:cubicBezTo>
                <a:cubicBezTo>
                  <a:pt x="511217" y="180655"/>
                  <a:pt x="525793" y="85726"/>
                  <a:pt x="530694" y="51692"/>
                </a:cubicBezTo>
                <a:cubicBezTo>
                  <a:pt x="512001" y="39736"/>
                  <a:pt x="522977" y="34428"/>
                  <a:pt x="528655" y="22135"/>
                </a:cubicBezTo>
                <a:cubicBezTo>
                  <a:pt x="511506" y="14446"/>
                  <a:pt x="513258" y="7722"/>
                  <a:pt x="516964" y="103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0022CF-D73B-45FB-8DD4-1B1C0C92E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8EB4BC-0AD2-481F-A329-F32D9D99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0"/>
            <a:ext cx="2797677" cy="5644775"/>
          </a:xfrm>
        </p:spPr>
        <p:txBody>
          <a:bodyPr>
            <a:normAutofit/>
          </a:bodyPr>
          <a:lstStyle/>
          <a:p>
            <a:r>
              <a:rPr lang="da-DK" err="1">
                <a:ea typeface="Batang"/>
              </a:rPr>
              <a:t>Skúlatíð</a:t>
            </a:r>
            <a:r>
              <a:rPr lang="da-DK" dirty="0">
                <a:ea typeface="Batang"/>
              </a:rPr>
              <a:t> //</a:t>
            </a:r>
            <a:br>
              <a:rPr lang="da-DK" dirty="0">
                <a:ea typeface="Batang"/>
              </a:rPr>
            </a:br>
            <a:r>
              <a:rPr lang="da-DK" i="1" dirty="0">
                <a:ea typeface="Batang"/>
              </a:rPr>
              <a:t>School hours</a:t>
            </a:r>
            <a:endParaRPr lang="da-DK" i="1" dirty="0" err="1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277B4607-759B-0DA7-FEA4-62ADF5C54D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9772889"/>
              </p:ext>
            </p:extLst>
          </p:nvPr>
        </p:nvGraphicFramePr>
        <p:xfrm>
          <a:off x="4199008" y="609601"/>
          <a:ext cx="7418857" cy="564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498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472DE8-E58B-4D56-BA61-C69C601D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83ACFC-B25E-402F-BBD8-E42034CDD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76818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12192000" h="2237474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lnTo>
                  <a:pt x="12176759" y="759190"/>
                </a:lnTo>
                <a:cubicBezTo>
                  <a:pt x="12165968" y="763819"/>
                  <a:pt x="12157853" y="765770"/>
                  <a:pt x="12154948" y="762731"/>
                </a:cubicBezTo>
                <a:cubicBezTo>
                  <a:pt x="12116503" y="759396"/>
                  <a:pt x="12073342" y="763579"/>
                  <a:pt x="12047364" y="749662"/>
                </a:cubicBezTo>
                <a:cubicBezTo>
                  <a:pt x="12041261" y="730599"/>
                  <a:pt x="11914319" y="741909"/>
                  <a:pt x="11890686" y="732766"/>
                </a:cubicBezTo>
                <a:cubicBezTo>
                  <a:pt x="11832408" y="747890"/>
                  <a:pt x="11815359" y="777569"/>
                  <a:pt x="11782413" y="769868"/>
                </a:cubicBezTo>
                <a:cubicBezTo>
                  <a:pt x="11760031" y="763594"/>
                  <a:pt x="11675205" y="777151"/>
                  <a:pt x="11649954" y="749628"/>
                </a:cubicBezTo>
                <a:cubicBezTo>
                  <a:pt x="11608286" y="767874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256313" y="713012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1036836" y="722990"/>
                  <a:pt x="10909903" y="759211"/>
                  <a:pt x="10884013" y="760728"/>
                </a:cubicBezTo>
                <a:cubicBezTo>
                  <a:pt x="10864519" y="743356"/>
                  <a:pt x="10853492" y="756172"/>
                  <a:pt x="10834688" y="757726"/>
                </a:cubicBezTo>
                <a:cubicBezTo>
                  <a:pt x="10826871" y="747343"/>
                  <a:pt x="10811086" y="746602"/>
                  <a:pt x="10805004" y="757573"/>
                </a:cubicBezTo>
                <a:cubicBezTo>
                  <a:pt x="10810951" y="784448"/>
                  <a:pt x="10744688" y="759043"/>
                  <a:pt x="10739478" y="776841"/>
                </a:cubicBezTo>
                <a:cubicBezTo>
                  <a:pt x="10678284" y="779408"/>
                  <a:pt x="10540854" y="756546"/>
                  <a:pt x="10458762" y="755400"/>
                </a:cubicBezTo>
                <a:cubicBezTo>
                  <a:pt x="10426976" y="747433"/>
                  <a:pt x="10362961" y="776166"/>
                  <a:pt x="10246919" y="769960"/>
                </a:cubicBezTo>
                <a:cubicBezTo>
                  <a:pt x="10231631" y="763610"/>
                  <a:pt x="10172943" y="749095"/>
                  <a:pt x="10167995" y="760843"/>
                </a:cubicBezTo>
                <a:cubicBezTo>
                  <a:pt x="10131971" y="759999"/>
                  <a:pt x="10021683" y="796978"/>
                  <a:pt x="9997044" y="780129"/>
                </a:cubicBezTo>
                <a:cubicBezTo>
                  <a:pt x="10001018" y="806225"/>
                  <a:pt x="9951331" y="779975"/>
                  <a:pt x="9943887" y="804141"/>
                </a:cubicBezTo>
                <a:lnTo>
                  <a:pt x="9918248" y="816628"/>
                </a:lnTo>
                <a:lnTo>
                  <a:pt x="9836148" y="858312"/>
                </a:lnTo>
                <a:lnTo>
                  <a:pt x="9823800" y="866604"/>
                </a:lnTo>
                <a:lnTo>
                  <a:pt x="9794684" y="864509"/>
                </a:lnTo>
                <a:lnTo>
                  <a:pt x="9778288" y="854362"/>
                </a:lnTo>
                <a:lnTo>
                  <a:pt x="9773886" y="857543"/>
                </a:lnTo>
                <a:cubicBezTo>
                  <a:pt x="9769008" y="863842"/>
                  <a:pt x="9766501" y="867741"/>
                  <a:pt x="9761459" y="862394"/>
                </a:cubicBezTo>
                <a:lnTo>
                  <a:pt x="9705768" y="894610"/>
                </a:lnTo>
                <a:cubicBezTo>
                  <a:pt x="9699860" y="897215"/>
                  <a:pt x="9692576" y="897590"/>
                  <a:pt x="9683005" y="894128"/>
                </a:cubicBezTo>
                <a:cubicBezTo>
                  <a:pt x="9664449" y="898200"/>
                  <a:pt x="9612100" y="914263"/>
                  <a:pt x="9594438" y="919051"/>
                </a:cubicBezTo>
                <a:lnTo>
                  <a:pt x="9577033" y="922857"/>
                </a:lnTo>
                <a:cubicBezTo>
                  <a:pt x="9568659" y="926175"/>
                  <a:pt x="9551353" y="936082"/>
                  <a:pt x="9544189" y="938966"/>
                </a:cubicBezTo>
                <a:cubicBezTo>
                  <a:pt x="9538380" y="940584"/>
                  <a:pt x="9541329" y="937538"/>
                  <a:pt x="9534048" y="940158"/>
                </a:cubicBezTo>
                <a:cubicBezTo>
                  <a:pt x="9533709" y="946069"/>
                  <a:pt x="9530854" y="951684"/>
                  <a:pt x="9500499" y="954680"/>
                </a:cubicBezTo>
                <a:cubicBezTo>
                  <a:pt x="9481230" y="968165"/>
                  <a:pt x="9456325" y="979029"/>
                  <a:pt x="9428195" y="986225"/>
                </a:cubicBezTo>
                <a:cubicBezTo>
                  <a:pt x="9422499" y="981315"/>
                  <a:pt x="9414660" y="991352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10581" y="1024474"/>
                  <a:pt x="9345163" y="981210"/>
                  <a:pt x="9301293" y="1011593"/>
                </a:cubicBezTo>
                <a:cubicBezTo>
                  <a:pt x="9292916" y="1014346"/>
                  <a:pt x="9285483" y="1013807"/>
                  <a:pt x="9278619" y="1011878"/>
                </a:cubicBezTo>
                <a:lnTo>
                  <a:pt x="9268019" y="1007442"/>
                </a:lnTo>
                <a:lnTo>
                  <a:pt x="9234662" y="1023056"/>
                </a:lnTo>
                <a:cubicBezTo>
                  <a:pt x="9217868" y="1029197"/>
                  <a:pt x="9199852" y="1034202"/>
                  <a:pt x="9181033" y="1037921"/>
                </a:cubicBezTo>
                <a:cubicBezTo>
                  <a:pt x="9174974" y="1030923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021681" y="1079910"/>
                  <a:pt x="9076377" y="1024799"/>
                  <a:pt x="9012987" y="1061986"/>
                </a:cubicBezTo>
                <a:lnTo>
                  <a:pt x="8968445" y="1052169"/>
                </a:lnTo>
                <a:lnTo>
                  <a:pt x="8958984" y="1057212"/>
                </a:lnTo>
                <a:cubicBezTo>
                  <a:pt x="8920115" y="1062770"/>
                  <a:pt x="8906181" y="1053838"/>
                  <a:pt x="8886001" y="1067468"/>
                </a:cubicBezTo>
                <a:cubicBezTo>
                  <a:pt x="8847384" y="1050046"/>
                  <a:pt x="8863283" y="1068286"/>
                  <a:pt x="8838610" y="1075091"/>
                </a:cubicBezTo>
                <a:cubicBezTo>
                  <a:pt x="8816007" y="1080079"/>
                  <a:pt x="8773923" y="1092257"/>
                  <a:pt x="8750383" y="1097387"/>
                </a:cubicBezTo>
                <a:cubicBezTo>
                  <a:pt x="8735450" y="1116502"/>
                  <a:pt x="8721220" y="1097372"/>
                  <a:pt x="8697365" y="1105869"/>
                </a:cubicBezTo>
                <a:cubicBezTo>
                  <a:pt x="8687037" y="1113735"/>
                  <a:pt x="8678781" y="1115961"/>
                  <a:pt x="8665605" y="1110791"/>
                </a:cubicBezTo>
                <a:cubicBezTo>
                  <a:pt x="8618410" y="1148662"/>
                  <a:pt x="8633049" y="1116609"/>
                  <a:pt x="8584946" y="1135226"/>
                </a:cubicBezTo>
                <a:cubicBezTo>
                  <a:pt x="8544020" y="1153499"/>
                  <a:pt x="8496232" y="1168229"/>
                  <a:pt x="8460755" y="1203427"/>
                </a:cubicBezTo>
                <a:cubicBezTo>
                  <a:pt x="8454928" y="1212828"/>
                  <a:pt x="8436573" y="1218574"/>
                  <a:pt x="8419755" y="1216260"/>
                </a:cubicBezTo>
                <a:cubicBezTo>
                  <a:pt x="8416861" y="1215863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253233" y="1266996"/>
                  <a:pt x="8218383" y="1257577"/>
                  <a:pt x="8206287" y="1273060"/>
                </a:cubicBezTo>
                <a:cubicBezTo>
                  <a:pt x="8200396" y="1262794"/>
                  <a:pt x="8183827" y="1285000"/>
                  <a:pt x="8168705" y="1279956"/>
                </a:cubicBezTo>
                <a:cubicBezTo>
                  <a:pt x="8157611" y="1275235"/>
                  <a:pt x="8149996" y="1280870"/>
                  <a:pt x="8139997" y="1282713"/>
                </a:cubicBezTo>
                <a:cubicBezTo>
                  <a:pt x="8125566" y="1279776"/>
                  <a:pt x="8084128" y="1294221"/>
                  <a:pt x="8074238" y="1301895"/>
                </a:cubicBezTo>
                <a:cubicBezTo>
                  <a:pt x="8052170" y="1326903"/>
                  <a:pt x="7986951" y="1319381"/>
                  <a:pt x="7968292" y="1338779"/>
                </a:cubicBezTo>
                <a:cubicBezTo>
                  <a:pt x="7960694" y="1342282"/>
                  <a:pt x="7952937" y="1344333"/>
                  <a:pt x="7945122" y="1345477"/>
                </a:cubicBezTo>
                <a:lnTo>
                  <a:pt x="7922771" y="1346645"/>
                </a:lnTo>
                <a:lnTo>
                  <a:pt x="7915461" y="1342919"/>
                </a:lnTo>
                <a:lnTo>
                  <a:pt x="7902328" y="1345865"/>
                </a:lnTo>
                <a:lnTo>
                  <a:pt x="7898322" y="1345689"/>
                </a:lnTo>
                <a:lnTo>
                  <a:pt x="7875879" y="1345646"/>
                </a:lnTo>
                <a:cubicBezTo>
                  <a:pt x="7890672" y="1367295"/>
                  <a:pt x="7816428" y="1353520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87405" y="1382806"/>
                  <a:pt x="7548172" y="1417460"/>
                </a:cubicBezTo>
                <a:cubicBezTo>
                  <a:pt x="7551327" y="1405830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213486" y="1580987"/>
                </a:lnTo>
                <a:lnTo>
                  <a:pt x="7210972" y="1580856"/>
                </a:lnTo>
                <a:lnTo>
                  <a:pt x="7183121" y="1595162"/>
                </a:lnTo>
                <a:lnTo>
                  <a:pt x="7164601" y="1606490"/>
                </a:lnTo>
                <a:lnTo>
                  <a:pt x="7159286" y="1606850"/>
                </a:lnTo>
                <a:cubicBezTo>
                  <a:pt x="7150961" y="1609262"/>
                  <a:pt x="7125743" y="1618162"/>
                  <a:pt x="7114651" y="1620959"/>
                </a:cubicBezTo>
                <a:cubicBezTo>
                  <a:pt x="7109310" y="1606138"/>
                  <a:pt x="7106695" y="1617324"/>
                  <a:pt x="7092727" y="1623628"/>
                </a:cubicBezTo>
                <a:cubicBezTo>
                  <a:pt x="7081313" y="1602012"/>
                  <a:pt x="7049394" y="1627301"/>
                  <a:pt x="7031309" y="1619451"/>
                </a:cubicBezTo>
                <a:cubicBezTo>
                  <a:pt x="7021305" y="1624569"/>
                  <a:pt x="7010515" y="1629587"/>
                  <a:pt x="6999084" y="1634317"/>
                </a:cubicBezTo>
                <a:lnTo>
                  <a:pt x="6992107" y="1636860"/>
                </a:lnTo>
                <a:lnTo>
                  <a:pt x="6991765" y="1636725"/>
                </a:lnTo>
                <a:cubicBezTo>
                  <a:pt x="6989813" y="1636884"/>
                  <a:pt x="6987353" y="1637572"/>
                  <a:pt x="6983996" y="1639040"/>
                </a:cubicBezTo>
                <a:lnTo>
                  <a:pt x="6979383" y="1641496"/>
                </a:lnTo>
                <a:lnTo>
                  <a:pt x="6900177" y="1636016"/>
                </a:ln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19334" y="1664040"/>
                  <a:pt x="6608179" y="1654034"/>
                  <a:pt x="6587857" y="1665769"/>
                </a:cubicBezTo>
                <a:lnTo>
                  <a:pt x="6554894" y="1664428"/>
                </a:lnTo>
                <a:lnTo>
                  <a:pt x="6551579" y="1662213"/>
                </a:lnTo>
                <a:lnTo>
                  <a:pt x="6545693" y="1661776"/>
                </a:lnTo>
                <a:lnTo>
                  <a:pt x="6530561" y="1664619"/>
                </a:lnTo>
                <a:lnTo>
                  <a:pt x="6525028" y="1666354"/>
                </a:lnTo>
                <a:cubicBezTo>
                  <a:pt x="6521154" y="1667301"/>
                  <a:pt x="6518510" y="1667613"/>
                  <a:pt x="6516595" y="1667475"/>
                </a:cubicBezTo>
                <a:lnTo>
                  <a:pt x="6516340" y="1667291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57809" y="1668164"/>
                  <a:pt x="6415506" y="1688334"/>
                  <a:pt x="6415265" y="1665317"/>
                </a:cubicBezTo>
                <a:cubicBezTo>
                  <a:pt x="6399063" y="1669446"/>
                  <a:pt x="6391173" y="1680085"/>
                  <a:pt x="6393343" y="1664672"/>
                </a:cubicBezTo>
                <a:lnTo>
                  <a:pt x="6380457" y="1662376"/>
                </a:lnTo>
                <a:lnTo>
                  <a:pt x="6280959" y="1689329"/>
                </a:lnTo>
                <a:lnTo>
                  <a:pt x="6266765" y="1695560"/>
                </a:lnTo>
                <a:cubicBezTo>
                  <a:pt x="6262331" y="1698152"/>
                  <a:pt x="6258580" y="1701192"/>
                  <a:pt x="6255823" y="1704850"/>
                </a:cubicBezTo>
                <a:cubicBezTo>
                  <a:pt x="6200184" y="1694834"/>
                  <a:pt x="6155082" y="1716996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99949" y="1814490"/>
                </a:lnTo>
                <a:lnTo>
                  <a:pt x="5453307" y="1815450"/>
                </a:lnTo>
                <a:cubicBezTo>
                  <a:pt x="5433075" y="1827706"/>
                  <a:pt x="5395563" y="1821122"/>
                  <a:pt x="5364192" y="1826074"/>
                </a:cubicBezTo>
                <a:lnTo>
                  <a:pt x="5350380" y="1830891"/>
                </a:lnTo>
                <a:lnTo>
                  <a:pt x="5259633" y="1837160"/>
                </a:lnTo>
                <a:lnTo>
                  <a:pt x="5197513" y="1844718"/>
                </a:lnTo>
                <a:lnTo>
                  <a:pt x="5184170" y="1849402"/>
                </a:lnTo>
                <a:lnTo>
                  <a:pt x="5168852" y="1844846"/>
                </a:lnTo>
                <a:cubicBezTo>
                  <a:pt x="5166986" y="1843561"/>
                  <a:pt x="5165478" y="1842127"/>
                  <a:pt x="5164370" y="1840597"/>
                </a:cubicBezTo>
                <a:lnTo>
                  <a:pt x="5114927" y="1847827"/>
                </a:ln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63743" y="1799478"/>
                  <a:pt x="4655044" y="1795479"/>
                  <a:pt x="4647449" y="1793181"/>
                </a:cubicBezTo>
                <a:lnTo>
                  <a:pt x="4645504" y="1787606"/>
                </a:lnTo>
                <a:lnTo>
                  <a:pt x="4632229" y="1785815"/>
                </a:lnTo>
                <a:lnTo>
                  <a:pt x="4629273" y="1784355"/>
                </a:lnTo>
                <a:cubicBezTo>
                  <a:pt x="4623639" y="1781544"/>
                  <a:pt x="4617950" y="1778917"/>
                  <a:pt x="4611738" y="1776964"/>
                </a:cubicBezTo>
                <a:cubicBezTo>
                  <a:pt x="4601379" y="1800272"/>
                  <a:pt x="4557197" y="1764196"/>
                  <a:pt x="4560070" y="1785640"/>
                </a:cubicBezTo>
                <a:lnTo>
                  <a:pt x="4536503" y="1785334"/>
                </a:lnTo>
                <a:lnTo>
                  <a:pt x="4513724" y="1791996"/>
                </a:lnTo>
                <a:lnTo>
                  <a:pt x="4501513" y="1799835"/>
                </a:lnTo>
                <a:lnTo>
                  <a:pt x="4459076" y="1813003"/>
                </a:lnTo>
                <a:lnTo>
                  <a:pt x="4459810" y="1797886"/>
                </a:lnTo>
                <a:lnTo>
                  <a:pt x="4379064" y="1817177"/>
                </a:lnTo>
                <a:lnTo>
                  <a:pt x="4319209" y="1834833"/>
                </a:lnTo>
                <a:lnTo>
                  <a:pt x="4306907" y="1841641"/>
                </a:lnTo>
                <a:lnTo>
                  <a:pt x="4290981" y="1839677"/>
                </a:lnTo>
                <a:cubicBezTo>
                  <a:pt x="4288909" y="1838717"/>
                  <a:pt x="4287163" y="1837555"/>
                  <a:pt x="4285792" y="1836231"/>
                </a:cubicBezTo>
                <a:lnTo>
                  <a:pt x="4238372" y="1851480"/>
                </a:ln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84875" y="1878116"/>
                  <a:pt x="3775574" y="1875612"/>
                  <a:pt x="3767672" y="1874600"/>
                </a:cubicBezTo>
                <a:lnTo>
                  <a:pt x="3764741" y="1869433"/>
                </a:lnTo>
                <a:lnTo>
                  <a:pt x="3751332" y="1869854"/>
                </a:lnTo>
                <a:lnTo>
                  <a:pt x="3748155" y="1868903"/>
                </a:lnTo>
                <a:cubicBezTo>
                  <a:pt x="3742091" y="1867062"/>
                  <a:pt x="3736007" y="1865414"/>
                  <a:pt x="3729530" y="1864513"/>
                </a:cubicBezTo>
                <a:cubicBezTo>
                  <a:pt x="3723549" y="1889158"/>
                  <a:pt x="3673453" y="1860919"/>
                  <a:pt x="3680177" y="1881552"/>
                </a:cubicBezTo>
                <a:cubicBezTo>
                  <a:pt x="3643549" y="1880892"/>
                  <a:pt x="3599470" y="1913398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228353" y="1917339"/>
                  <a:pt x="3163854" y="1927961"/>
                  <a:pt x="3123424" y="1952930"/>
                </a:cubicBezTo>
                <a:cubicBezTo>
                  <a:pt x="3067921" y="1955455"/>
                  <a:pt x="3058626" y="1970554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80071" y="1972988"/>
                </a:lnTo>
                <a:lnTo>
                  <a:pt x="2978094" y="1972369"/>
                </a:ln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72808" y="1994277"/>
                  <a:pt x="2869648" y="1993306"/>
                  <a:pt x="2864145" y="1994061"/>
                </a:cubicBezTo>
                <a:cubicBezTo>
                  <a:pt x="2872218" y="1978115"/>
                  <a:pt x="2860603" y="1988862"/>
                  <a:pt x="2843662" y="1992498"/>
                </a:cubicBezTo>
                <a:cubicBezTo>
                  <a:pt x="2852423" y="1968542"/>
                  <a:pt x="2804535" y="1987804"/>
                  <a:pt x="2796128" y="1976403"/>
                </a:cubicBezTo>
                <a:cubicBezTo>
                  <a:pt x="2783487" y="1979614"/>
                  <a:pt x="2770278" y="1982573"/>
                  <a:pt x="2756784" y="1985116"/>
                </a:cubicBezTo>
                <a:lnTo>
                  <a:pt x="2748833" y="1986323"/>
                </a:lnTo>
                <a:cubicBezTo>
                  <a:pt x="2748775" y="1986256"/>
                  <a:pt x="2748719" y="1986188"/>
                  <a:pt x="2748661" y="1986122"/>
                </a:cubicBezTo>
                <a:cubicBezTo>
                  <a:pt x="2746906" y="1985902"/>
                  <a:pt x="2744280" y="1986117"/>
                  <a:pt x="2740251" y="1986946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680597" y="1984996"/>
                </a:lnTo>
                <a:cubicBezTo>
                  <a:pt x="2658416" y="1985461"/>
                  <a:pt x="2612251" y="1988312"/>
                  <a:pt x="2578178" y="1990531"/>
                </a:cubicBezTo>
                <a:cubicBezTo>
                  <a:pt x="2545413" y="1998704"/>
                  <a:pt x="2513846" y="1994934"/>
                  <a:pt x="2476147" y="1998305"/>
                </a:cubicBezTo>
                <a:cubicBezTo>
                  <a:pt x="2437134" y="2013637"/>
                  <a:pt x="2413847" y="1999542"/>
                  <a:pt x="2373568" y="2003219"/>
                </a:cubicBezTo>
                <a:cubicBezTo>
                  <a:pt x="2341422" y="2024631"/>
                  <a:pt x="2342856" y="1992997"/>
                  <a:pt x="2321399" y="1989467"/>
                </a:cubicBezTo>
                <a:lnTo>
                  <a:pt x="2315525" y="1989708"/>
                </a:lnTo>
                <a:lnTo>
                  <a:pt x="2300792" y="1994290"/>
                </a:lnTo>
                <a:lnTo>
                  <a:pt x="2295469" y="1996659"/>
                </a:lnTo>
                <a:cubicBezTo>
                  <a:pt x="2291722" y="1998049"/>
                  <a:pt x="2289127" y="1998665"/>
                  <a:pt x="2287219" y="1998750"/>
                </a:cubicBezTo>
                <a:lnTo>
                  <a:pt x="2286948" y="1998596"/>
                </a:lnTo>
                <a:lnTo>
                  <a:pt x="2243069" y="2015111"/>
                </a:lnTo>
                <a:cubicBezTo>
                  <a:pt x="2229030" y="2006206"/>
                  <a:pt x="2188966" y="2031217"/>
                  <a:pt x="2186609" y="2008263"/>
                </a:cubicBezTo>
                <a:cubicBezTo>
                  <a:pt x="2170936" y="2014251"/>
                  <a:pt x="2164097" y="2025782"/>
                  <a:pt x="2164831" y="2010143"/>
                </a:cubicBezTo>
                <a:cubicBezTo>
                  <a:pt x="2159536" y="2011705"/>
                  <a:pt x="2155830" y="2011340"/>
                  <a:pt x="2152836" y="2010048"/>
                </a:cubicBezTo>
                <a:lnTo>
                  <a:pt x="2117102" y="2023004"/>
                </a:lnTo>
                <a:lnTo>
                  <a:pt x="2111935" y="2023163"/>
                </a:lnTo>
                <a:lnTo>
                  <a:pt x="2089991" y="2034193"/>
                </a:lnTo>
                <a:lnTo>
                  <a:pt x="2058061" y="2047942"/>
                </a:lnTo>
                <a:lnTo>
                  <a:pt x="2055737" y="2047704"/>
                </a:lnTo>
                <a:lnTo>
                  <a:pt x="2042244" y="2055560"/>
                </a:lnTo>
                <a:cubicBezTo>
                  <a:pt x="2038090" y="2058656"/>
                  <a:pt x="1978623" y="2070285"/>
                  <a:pt x="1976224" y="2074257"/>
                </a:cubicBezTo>
                <a:cubicBezTo>
                  <a:pt x="1920172" y="2070662"/>
                  <a:pt x="1933546" y="2089824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402655" y="2224964"/>
                  <a:pt x="1409212" y="2231152"/>
                  <a:pt x="1398481" y="2237074"/>
                </a:cubicBezTo>
                <a:cubicBezTo>
                  <a:pt x="1398456" y="2237082"/>
                  <a:pt x="1398432" y="2237089"/>
                  <a:pt x="1398407" y="2237095"/>
                </a:cubicBezTo>
                <a:lnTo>
                  <a:pt x="1370962" y="2237474"/>
                </a:lnTo>
                <a:lnTo>
                  <a:pt x="1356367" y="2235089"/>
                </a:lnTo>
                <a:cubicBezTo>
                  <a:pt x="1346056" y="2233320"/>
                  <a:pt x="1335986" y="2231930"/>
                  <a:pt x="1324828" y="2231968"/>
                </a:cubicBezTo>
                <a:lnTo>
                  <a:pt x="1297744" y="2235849"/>
                </a:lnTo>
                <a:lnTo>
                  <a:pt x="1286236" y="2233135"/>
                </a:lnTo>
                <a:lnTo>
                  <a:pt x="1283504" y="2233797"/>
                </a:lnTo>
                <a:lnTo>
                  <a:pt x="1279765" y="2229639"/>
                </a:ln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64984" y="2224767"/>
                  <a:pt x="812914" y="2202752"/>
                </a:cubicBezTo>
                <a:cubicBezTo>
                  <a:pt x="809419" y="2205714"/>
                  <a:pt x="805091" y="2207855"/>
                  <a:pt x="800195" y="2209407"/>
                </a:cubicBezTo>
                <a:lnTo>
                  <a:pt x="784978" y="2212360"/>
                </a:lnTo>
                <a:lnTo>
                  <a:pt x="681987" y="2216757"/>
                </a:lnTo>
                <a:lnTo>
                  <a:pt x="669923" y="2211682"/>
                </a:lnTo>
                <a:cubicBezTo>
                  <a:pt x="675432" y="2197125"/>
                  <a:pt x="665394" y="2205767"/>
                  <a:pt x="648680" y="2206229"/>
                </a:cubicBezTo>
                <a:cubicBezTo>
                  <a:pt x="653511" y="2183723"/>
                  <a:pt x="607806" y="2194090"/>
                  <a:pt x="597225" y="2180999"/>
                </a:cubicBezTo>
                <a:cubicBezTo>
                  <a:pt x="584838" y="2181847"/>
                  <a:pt x="571827" y="2182333"/>
                  <a:pt x="558449" y="2182346"/>
                </a:cubicBezTo>
                <a:lnTo>
                  <a:pt x="550517" y="2182060"/>
                </a:lnTo>
                <a:lnTo>
                  <a:pt x="550309" y="2181825"/>
                </a:lnTo>
                <a:cubicBezTo>
                  <a:pt x="548471" y="2181269"/>
                  <a:pt x="545824" y="2180990"/>
                  <a:pt x="541836" y="2181063"/>
                </a:cubicBezTo>
                <a:lnTo>
                  <a:pt x="536057" y="2181537"/>
                </a:lnTo>
                <a:lnTo>
                  <a:pt x="520671" y="2180980"/>
                </a:lnTo>
                <a:lnTo>
                  <a:pt x="515024" y="2179258"/>
                </a:lnTo>
                <a:lnTo>
                  <a:pt x="512278" y="2176369"/>
                </a:lnTo>
                <a:lnTo>
                  <a:pt x="480419" y="2167807"/>
                </a:lnTo>
                <a:cubicBezTo>
                  <a:pt x="458012" y="2174781"/>
                  <a:pt x="449332" y="2162566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36093" y="2150634"/>
                  <a:pt x="209811" y="2132011"/>
                  <a:pt x="169207" y="2128100"/>
                </a:cubicBezTo>
                <a:lnTo>
                  <a:pt x="93149" y="2105324"/>
                </a:lnTo>
                <a:lnTo>
                  <a:pt x="88109" y="2106704"/>
                </a:lnTo>
                <a:cubicBezTo>
                  <a:pt x="84511" y="2107398"/>
                  <a:pt x="81960" y="2107528"/>
                  <a:pt x="80022" y="2107254"/>
                </a:cubicBezTo>
                <a:lnTo>
                  <a:pt x="79717" y="2107046"/>
                </a:lnTo>
                <a:lnTo>
                  <a:pt x="72352" y="2107991"/>
                </a:lnTo>
                <a:cubicBezTo>
                  <a:pt x="60160" y="2110089"/>
                  <a:pt x="48530" y="2112610"/>
                  <a:pt x="37645" y="2115401"/>
                </a:cubicBez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22934D-D39D-4072-A271-DABA1BE6D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8" y="640703"/>
            <a:ext cx="12158805" cy="1216024"/>
          </a:xfrm>
        </p:spPr>
        <p:txBody>
          <a:bodyPr>
            <a:normAutofit/>
          </a:bodyPr>
          <a:lstStyle/>
          <a:p>
            <a:r>
              <a:rPr lang="da-DK" b="1" dirty="0">
                <a:ea typeface="Batang"/>
              </a:rPr>
              <a:t>Praktisk </a:t>
            </a:r>
            <a:r>
              <a:rPr lang="da-DK" b="1" err="1">
                <a:ea typeface="Batang"/>
              </a:rPr>
              <a:t>kunning</a:t>
            </a:r>
            <a:r>
              <a:rPr lang="da-DK" dirty="0">
                <a:ea typeface="Batang"/>
              </a:rPr>
              <a:t> //Practical information</a:t>
            </a:r>
            <a:endParaRPr lang="da-DK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501A971-CEBD-4E4B-8529-3BB4F4100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460" y="6189260"/>
            <a:ext cx="7831541" cy="668740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706F708A-134E-49F4-C778-F5A2236869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2341326"/>
              </p:ext>
            </p:extLst>
          </p:nvPr>
        </p:nvGraphicFramePr>
        <p:xfrm>
          <a:off x="184355" y="1629696"/>
          <a:ext cx="11791335" cy="4984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2913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E6C46D0-1094-7D0A-F783-CA722A92F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012" y="1835219"/>
            <a:ext cx="5339345" cy="987197"/>
          </a:xfrm>
        </p:spPr>
        <p:txBody>
          <a:bodyPr>
            <a:normAutofit lnSpcReduction="10000"/>
          </a:bodyPr>
          <a:lstStyle/>
          <a:p>
            <a:r>
              <a:rPr lang="da-DK" dirty="0" err="1">
                <a:ea typeface="Batang"/>
              </a:rPr>
              <a:t>Hvat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vit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vænta</a:t>
            </a:r>
            <a:r>
              <a:rPr lang="da-DK" dirty="0">
                <a:ea typeface="Batang"/>
              </a:rPr>
              <a:t> at </a:t>
            </a:r>
            <a:r>
              <a:rPr lang="da-DK" dirty="0" err="1">
                <a:ea typeface="Batang"/>
              </a:rPr>
              <a:t>barnið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dugir</a:t>
            </a:r>
            <a:r>
              <a:rPr lang="da-DK" dirty="0">
                <a:ea typeface="Batang"/>
              </a:rPr>
              <a:t> // </a:t>
            </a:r>
            <a:r>
              <a:rPr lang="da-DK" b="0" dirty="0" err="1">
                <a:ea typeface="Batang"/>
              </a:rPr>
              <a:t>Expectations</a:t>
            </a:r>
            <a:r>
              <a:rPr lang="da-DK" b="0" dirty="0">
                <a:ea typeface="Batang"/>
              </a:rPr>
              <a:t> to </a:t>
            </a:r>
            <a:r>
              <a:rPr lang="da-DK" b="0" dirty="0" err="1">
                <a:ea typeface="Batang"/>
              </a:rPr>
              <a:t>your</a:t>
            </a:r>
            <a:r>
              <a:rPr lang="da-DK" b="0" dirty="0">
                <a:ea typeface="Batang"/>
              </a:rPr>
              <a:t> </a:t>
            </a:r>
            <a:r>
              <a:rPr lang="da-DK" b="0" dirty="0" err="1">
                <a:ea typeface="Batang"/>
              </a:rPr>
              <a:t>child</a:t>
            </a:r>
            <a:endParaRPr lang="da-DK" b="0" dirty="0" err="1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C69631-3BFF-9EB0-13F9-BA5844FA2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236" y="2966617"/>
            <a:ext cx="4452938" cy="35594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dirty="0" err="1">
                <a:ea typeface="Batang"/>
              </a:rPr>
              <a:t>Skifta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klæðir</a:t>
            </a:r>
            <a:r>
              <a:rPr lang="da-DK" b="1" dirty="0">
                <a:ea typeface="Batang"/>
              </a:rPr>
              <a:t> </a:t>
            </a:r>
            <a:r>
              <a:rPr lang="da-DK" dirty="0">
                <a:ea typeface="Batang"/>
              </a:rPr>
              <a:t>// dress </a:t>
            </a:r>
            <a:r>
              <a:rPr lang="da-DK" dirty="0" err="1">
                <a:ea typeface="Batang"/>
              </a:rPr>
              <a:t>itself</a:t>
            </a:r>
            <a:endParaRPr lang="da-DK" dirty="0" err="1"/>
          </a:p>
          <a:p>
            <a:r>
              <a:rPr lang="da-DK" b="1" err="1">
                <a:ea typeface="Batang"/>
              </a:rPr>
              <a:t>Lata</a:t>
            </a:r>
            <a:r>
              <a:rPr lang="da-DK" b="1" dirty="0">
                <a:ea typeface="Batang"/>
              </a:rPr>
              <a:t> </a:t>
            </a:r>
            <a:r>
              <a:rPr lang="da-DK" b="1" err="1">
                <a:ea typeface="Batang"/>
              </a:rPr>
              <a:t>seg</a:t>
            </a:r>
            <a:r>
              <a:rPr lang="da-DK" b="1" dirty="0">
                <a:ea typeface="Batang"/>
              </a:rPr>
              <a:t> í </a:t>
            </a:r>
            <a:r>
              <a:rPr lang="da-DK" b="1" err="1">
                <a:ea typeface="Batang"/>
              </a:rPr>
              <a:t>skógvar</a:t>
            </a:r>
            <a:r>
              <a:rPr lang="da-DK" b="1" dirty="0">
                <a:ea typeface="Batang"/>
              </a:rPr>
              <a:t> </a:t>
            </a:r>
            <a:r>
              <a:rPr lang="da-DK" sz="2000" b="1" dirty="0">
                <a:ea typeface="Batang"/>
              </a:rPr>
              <a:t>(</a:t>
            </a:r>
            <a:r>
              <a:rPr lang="da-DK" sz="2000" b="1" err="1">
                <a:ea typeface="Batang"/>
              </a:rPr>
              <a:t>um</a:t>
            </a:r>
            <a:r>
              <a:rPr lang="da-DK" sz="2000" b="1" dirty="0">
                <a:ea typeface="Batang"/>
              </a:rPr>
              <a:t> </a:t>
            </a:r>
            <a:r>
              <a:rPr lang="da-DK" sz="2000" b="1" err="1">
                <a:ea typeface="Batang"/>
              </a:rPr>
              <a:t>tað</a:t>
            </a:r>
            <a:r>
              <a:rPr lang="da-DK" sz="2000" b="1" dirty="0">
                <a:ea typeface="Batang"/>
              </a:rPr>
              <a:t> </a:t>
            </a:r>
            <a:r>
              <a:rPr lang="da-DK" sz="2000" b="1" err="1">
                <a:ea typeface="Batang"/>
              </a:rPr>
              <a:t>ikki</a:t>
            </a:r>
            <a:r>
              <a:rPr lang="da-DK" sz="2000" b="1" dirty="0">
                <a:ea typeface="Batang"/>
              </a:rPr>
              <a:t> </a:t>
            </a:r>
            <a:r>
              <a:rPr lang="da-DK" sz="2000" b="1" err="1">
                <a:ea typeface="Batang"/>
              </a:rPr>
              <a:t>dugur</a:t>
            </a:r>
            <a:r>
              <a:rPr lang="da-DK" sz="2000" b="1" dirty="0">
                <a:ea typeface="Batang"/>
              </a:rPr>
              <a:t> at </a:t>
            </a:r>
            <a:r>
              <a:rPr lang="da-DK" sz="2000" b="1" err="1">
                <a:ea typeface="Batang"/>
              </a:rPr>
              <a:t>binda</a:t>
            </a:r>
            <a:r>
              <a:rPr lang="da-DK" sz="2000" b="1" dirty="0">
                <a:ea typeface="Batang"/>
              </a:rPr>
              <a:t> </a:t>
            </a:r>
            <a:r>
              <a:rPr lang="da-DK" sz="2000" b="1" err="1">
                <a:ea typeface="Batang"/>
              </a:rPr>
              <a:t>lissur</a:t>
            </a:r>
            <a:r>
              <a:rPr lang="da-DK" sz="2000" b="1" dirty="0">
                <a:ea typeface="Batang"/>
              </a:rPr>
              <a:t>, </a:t>
            </a:r>
            <a:r>
              <a:rPr lang="da-DK" sz="2000" b="1" err="1">
                <a:ea typeface="Batang"/>
              </a:rPr>
              <a:t>ikki</a:t>
            </a:r>
            <a:r>
              <a:rPr lang="da-DK" sz="2000" b="1" dirty="0">
                <a:ea typeface="Batang"/>
              </a:rPr>
              <a:t> </a:t>
            </a:r>
            <a:r>
              <a:rPr lang="da-DK" sz="2000" b="1" err="1">
                <a:ea typeface="Batang"/>
              </a:rPr>
              <a:t>gev</a:t>
            </a:r>
            <a:r>
              <a:rPr lang="da-DK" sz="2000" b="1" dirty="0">
                <a:ea typeface="Batang"/>
              </a:rPr>
              <a:t> </a:t>
            </a:r>
            <a:r>
              <a:rPr lang="da-DK" sz="2000" b="1" err="1">
                <a:ea typeface="Batang"/>
              </a:rPr>
              <a:t>tí</a:t>
            </a:r>
            <a:r>
              <a:rPr lang="da-DK" sz="2000" b="1" dirty="0">
                <a:ea typeface="Batang"/>
              </a:rPr>
              <a:t> </a:t>
            </a:r>
            <a:r>
              <a:rPr lang="da-DK" b="1" err="1">
                <a:ea typeface="Batang"/>
              </a:rPr>
              <a:t>lissuskógvar</a:t>
            </a:r>
            <a:r>
              <a:rPr lang="da-DK" sz="2000" b="1" dirty="0">
                <a:ea typeface="Batang"/>
              </a:rPr>
              <a:t> </a:t>
            </a:r>
            <a:r>
              <a:rPr lang="da-DK" sz="2000" b="1" err="1">
                <a:ea typeface="Batang"/>
              </a:rPr>
              <a:t>við</a:t>
            </a:r>
            <a:r>
              <a:rPr lang="da-DK" sz="2000" b="1" dirty="0">
                <a:ea typeface="Batang"/>
              </a:rPr>
              <a:t>)</a:t>
            </a:r>
            <a:r>
              <a:rPr lang="da-DK" b="1" dirty="0">
                <a:ea typeface="Batang"/>
              </a:rPr>
              <a:t> //</a:t>
            </a:r>
            <a:r>
              <a:rPr lang="da-DK" dirty="0">
                <a:ea typeface="Batang"/>
              </a:rPr>
              <a:t> Put on </a:t>
            </a:r>
            <a:r>
              <a:rPr lang="da-DK" err="1">
                <a:ea typeface="Batang"/>
              </a:rPr>
              <a:t>their</a:t>
            </a:r>
            <a:r>
              <a:rPr lang="da-DK" dirty="0">
                <a:ea typeface="Batang"/>
              </a:rPr>
              <a:t> </a:t>
            </a:r>
            <a:r>
              <a:rPr lang="da-DK" err="1">
                <a:ea typeface="Batang"/>
              </a:rPr>
              <a:t>shoes</a:t>
            </a:r>
            <a:r>
              <a:rPr lang="da-DK" b="1" dirty="0">
                <a:ea typeface="Batang"/>
              </a:rPr>
              <a:t> </a:t>
            </a:r>
          </a:p>
          <a:p>
            <a:r>
              <a:rPr lang="da-DK" b="1" dirty="0" err="1">
                <a:ea typeface="Batang"/>
              </a:rPr>
              <a:t>Turka</a:t>
            </a:r>
            <a:r>
              <a:rPr lang="da-DK" b="1" dirty="0">
                <a:ea typeface="Batang"/>
              </a:rPr>
              <a:t> sær </a:t>
            </a:r>
            <a:r>
              <a:rPr lang="da-DK" b="1" dirty="0" err="1">
                <a:ea typeface="Batang"/>
              </a:rPr>
              <a:t>sjálvum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eftir</a:t>
            </a:r>
            <a:r>
              <a:rPr lang="da-DK" b="1" dirty="0">
                <a:ea typeface="Batang"/>
              </a:rPr>
              <a:t> WC</a:t>
            </a:r>
            <a:r>
              <a:rPr lang="da-DK" dirty="0">
                <a:ea typeface="Batang"/>
              </a:rPr>
              <a:t> // clean </a:t>
            </a:r>
            <a:r>
              <a:rPr lang="da-DK" dirty="0" err="1">
                <a:ea typeface="Batang"/>
              </a:rPr>
              <a:t>oneself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after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using</a:t>
            </a:r>
            <a:r>
              <a:rPr lang="da-DK" dirty="0">
                <a:ea typeface="Batang"/>
              </a:rPr>
              <a:t> the toilet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5BD7D1A-95F8-3647-468F-DC083982A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6058861" cy="823912"/>
          </a:xfrm>
        </p:spPr>
        <p:txBody>
          <a:bodyPr>
            <a:normAutofit fontScale="92500" lnSpcReduction="20000"/>
          </a:bodyPr>
          <a:lstStyle/>
          <a:p>
            <a:r>
              <a:rPr lang="da-DK" dirty="0" err="1">
                <a:ea typeface="Batang"/>
              </a:rPr>
              <a:t>Hvat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vit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vænta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vit</a:t>
            </a:r>
            <a:r>
              <a:rPr lang="da-DK" dirty="0">
                <a:ea typeface="Batang"/>
              </a:rPr>
              <a:t> í </a:t>
            </a:r>
            <a:r>
              <a:rPr lang="da-DK" dirty="0" err="1">
                <a:ea typeface="Batang"/>
              </a:rPr>
              <a:t>felag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arbeiða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fram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ímóti</a:t>
            </a:r>
            <a:r>
              <a:rPr lang="da-DK" dirty="0">
                <a:ea typeface="Batang"/>
              </a:rPr>
              <a:t> // </a:t>
            </a:r>
            <a:r>
              <a:rPr lang="da-DK" b="0" dirty="0" err="1">
                <a:ea typeface="Batang"/>
              </a:rPr>
              <a:t>Develop</a:t>
            </a:r>
            <a:r>
              <a:rPr lang="da-DK" b="0" dirty="0">
                <a:ea typeface="Batang"/>
              </a:rPr>
              <a:t> in school and at home</a:t>
            </a:r>
            <a:endParaRPr lang="da-DK" b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655CBF8-6D2B-A925-EE9E-4A1358E27EF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b="1" dirty="0" err="1">
                <a:ea typeface="Batang"/>
              </a:rPr>
              <a:t>Lurta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eftir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felagsboðum</a:t>
            </a:r>
            <a:r>
              <a:rPr lang="da-DK" dirty="0">
                <a:ea typeface="Batang"/>
              </a:rPr>
              <a:t> // listen to class </a:t>
            </a:r>
            <a:r>
              <a:rPr lang="da-DK" dirty="0" err="1">
                <a:ea typeface="Batang"/>
              </a:rPr>
              <a:t>instruction</a:t>
            </a:r>
            <a:endParaRPr lang="da-DK" dirty="0" err="1"/>
          </a:p>
          <a:p>
            <a:r>
              <a:rPr lang="da-DK" b="1" dirty="0">
                <a:ea typeface="Batang"/>
              </a:rPr>
              <a:t>At stop </a:t>
            </a:r>
            <a:r>
              <a:rPr lang="da-DK" b="1" dirty="0" err="1">
                <a:ea typeface="Batang"/>
              </a:rPr>
              <a:t>merkir</a:t>
            </a:r>
            <a:r>
              <a:rPr lang="da-DK" b="1" dirty="0">
                <a:ea typeface="Batang"/>
              </a:rPr>
              <a:t> stop</a:t>
            </a:r>
            <a:r>
              <a:rPr lang="da-DK" dirty="0">
                <a:ea typeface="Batang"/>
              </a:rPr>
              <a:t> // stop </a:t>
            </a:r>
            <a:r>
              <a:rPr lang="da-DK" dirty="0" err="1">
                <a:ea typeface="Batang"/>
              </a:rPr>
              <a:t>means</a:t>
            </a:r>
            <a:r>
              <a:rPr lang="da-DK" dirty="0">
                <a:ea typeface="Batang"/>
              </a:rPr>
              <a:t> stop</a:t>
            </a:r>
            <a:endParaRPr lang="da-DK" dirty="0"/>
          </a:p>
          <a:p>
            <a:r>
              <a:rPr lang="da-DK" b="1" dirty="0">
                <a:ea typeface="Batang"/>
              </a:rPr>
              <a:t>At </a:t>
            </a:r>
            <a:r>
              <a:rPr lang="da-DK" b="1" dirty="0" err="1">
                <a:ea typeface="Batang"/>
              </a:rPr>
              <a:t>barnið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tolir</a:t>
            </a:r>
            <a:r>
              <a:rPr lang="da-DK" b="1" dirty="0">
                <a:ea typeface="Batang"/>
              </a:rPr>
              <a:t> at </a:t>
            </a:r>
            <a:r>
              <a:rPr lang="da-DK" b="1" dirty="0" err="1">
                <a:ea typeface="Batang"/>
              </a:rPr>
              <a:t>tapa</a:t>
            </a:r>
            <a:r>
              <a:rPr lang="da-DK" b="1" dirty="0">
                <a:ea typeface="Batang"/>
              </a:rPr>
              <a:t> í </a:t>
            </a:r>
            <a:r>
              <a:rPr lang="da-DK" b="1" dirty="0" err="1">
                <a:ea typeface="Batang"/>
              </a:rPr>
              <a:t>spæli</a:t>
            </a:r>
            <a:r>
              <a:rPr lang="da-DK" dirty="0">
                <a:ea typeface="Batang"/>
              </a:rPr>
              <a:t> // </a:t>
            </a:r>
            <a:r>
              <a:rPr lang="da-DK" dirty="0" err="1">
                <a:ea typeface="Batang"/>
              </a:rPr>
              <a:t>child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should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be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able</a:t>
            </a:r>
            <a:r>
              <a:rPr lang="da-DK" dirty="0">
                <a:ea typeface="Batang"/>
              </a:rPr>
              <a:t> to </a:t>
            </a:r>
            <a:r>
              <a:rPr lang="da-DK" dirty="0" err="1">
                <a:ea typeface="Batang"/>
              </a:rPr>
              <a:t>lose</a:t>
            </a:r>
            <a:r>
              <a:rPr lang="da-DK" dirty="0">
                <a:ea typeface="Batang"/>
              </a:rPr>
              <a:t> a game</a:t>
            </a:r>
            <a:endParaRPr lang="da-DK" dirty="0"/>
          </a:p>
          <a:p>
            <a:r>
              <a:rPr lang="da-DK" b="1" dirty="0">
                <a:ea typeface="Batang"/>
              </a:rPr>
              <a:t>At </a:t>
            </a:r>
            <a:r>
              <a:rPr lang="da-DK" b="1" dirty="0" err="1">
                <a:ea typeface="Batang"/>
              </a:rPr>
              <a:t>barnið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dugir</a:t>
            </a:r>
            <a:r>
              <a:rPr lang="da-DK" b="1" dirty="0">
                <a:ea typeface="Batang"/>
              </a:rPr>
              <a:t> at </a:t>
            </a:r>
            <a:r>
              <a:rPr lang="da-DK" b="1" dirty="0" err="1">
                <a:ea typeface="Batang"/>
              </a:rPr>
              <a:t>virða</a:t>
            </a:r>
            <a:r>
              <a:rPr lang="da-DK" b="1" dirty="0">
                <a:ea typeface="Batang"/>
              </a:rPr>
              <a:t> mørk </a:t>
            </a:r>
            <a:r>
              <a:rPr lang="da-DK" dirty="0">
                <a:ea typeface="Batang"/>
              </a:rPr>
              <a:t>// </a:t>
            </a:r>
            <a:r>
              <a:rPr lang="da-DK" dirty="0" err="1">
                <a:ea typeface="Batang"/>
              </a:rPr>
              <a:t>should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be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able</a:t>
            </a:r>
            <a:r>
              <a:rPr lang="da-DK" dirty="0">
                <a:ea typeface="Batang"/>
              </a:rPr>
              <a:t> to </a:t>
            </a:r>
            <a:r>
              <a:rPr lang="da-DK" dirty="0" err="1">
                <a:ea typeface="Batang"/>
              </a:rPr>
              <a:t>respect</a:t>
            </a:r>
            <a:r>
              <a:rPr lang="da-DK" dirty="0">
                <a:ea typeface="Batang"/>
              </a:rPr>
              <a:t> </a:t>
            </a:r>
            <a:r>
              <a:rPr lang="da-DK" dirty="0" err="1">
                <a:ea typeface="Batang"/>
              </a:rPr>
              <a:t>bounderies</a:t>
            </a:r>
            <a:endParaRPr lang="da-DK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F12613-4429-032C-114B-229122BD0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20" y="609601"/>
            <a:ext cx="12151031" cy="1223799"/>
          </a:xfrm>
        </p:spPr>
        <p:txBody>
          <a:bodyPr/>
          <a:lstStyle/>
          <a:p>
            <a:r>
              <a:rPr lang="da-DK" sz="2700" b="1" dirty="0">
                <a:ea typeface="Batang"/>
              </a:rPr>
              <a:t>Praktisk </a:t>
            </a:r>
            <a:r>
              <a:rPr lang="da-DK" sz="2700" b="1" err="1">
                <a:ea typeface="Batang"/>
              </a:rPr>
              <a:t>kunning</a:t>
            </a:r>
            <a:r>
              <a:rPr lang="da-DK" sz="2700" b="1" dirty="0">
                <a:ea typeface="Batang"/>
              </a:rPr>
              <a:t> </a:t>
            </a:r>
            <a:r>
              <a:rPr lang="da-DK" sz="2700" dirty="0">
                <a:ea typeface="Batang"/>
              </a:rPr>
              <a:t>// Practical information</a:t>
            </a:r>
            <a:endParaRPr lang="da-DK" sz="2700" dirty="0"/>
          </a:p>
        </p:txBody>
      </p:sp>
    </p:spTree>
    <p:extLst>
      <p:ext uri="{BB962C8B-B14F-4D97-AF65-F5344CB8AC3E}">
        <p14:creationId xmlns:p14="http://schemas.microsoft.com/office/powerpoint/2010/main" val="2221473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0">
            <a:extLst>
              <a:ext uri="{FF2B5EF4-FFF2-40B4-BE49-F238E27FC236}">
                <a16:creationId xmlns:a16="http://schemas.microsoft.com/office/drawing/2014/main" id="{160022CF-D73B-45FB-8DD4-1B1C0C92E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5A4289-9AE2-6FB8-2552-123873CA9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0"/>
            <a:ext cx="4173942" cy="5644775"/>
          </a:xfrm>
        </p:spPr>
        <p:txBody>
          <a:bodyPr>
            <a:normAutofit/>
          </a:bodyPr>
          <a:lstStyle/>
          <a:p>
            <a:r>
              <a:rPr lang="da-DK" b="1" dirty="0" err="1">
                <a:ea typeface="Batang"/>
              </a:rPr>
              <a:t>Ymisk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evnir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vit</a:t>
            </a:r>
            <a:r>
              <a:rPr lang="da-DK" b="1" dirty="0">
                <a:ea typeface="Batang"/>
              </a:rPr>
              <a:t> </a:t>
            </a:r>
            <a:r>
              <a:rPr lang="da-DK" b="1" dirty="0" err="1">
                <a:ea typeface="Batang"/>
              </a:rPr>
              <a:t>viðgera</a:t>
            </a:r>
            <a:br>
              <a:rPr lang="en-US" dirty="0"/>
            </a:br>
            <a:r>
              <a:rPr lang="da-DK" dirty="0">
                <a:ea typeface="Batang"/>
              </a:rPr>
              <a:t>//</a:t>
            </a:r>
            <a:br>
              <a:rPr lang="da-DK" dirty="0">
                <a:ea typeface="Batang"/>
              </a:rPr>
            </a:br>
            <a:r>
              <a:rPr lang="da-DK" dirty="0" err="1">
                <a:ea typeface="Batang"/>
              </a:rPr>
              <a:t>DIfferent</a:t>
            </a:r>
            <a:r>
              <a:rPr lang="da-DK" dirty="0">
                <a:ea typeface="Batang"/>
              </a:rPr>
              <a:t> </a:t>
            </a:r>
            <a:r>
              <a:rPr lang="da-DK" dirty="0" err="1">
                <a:ea typeface="Batang"/>
              </a:rPr>
              <a:t>subjects</a:t>
            </a:r>
            <a:r>
              <a:rPr lang="da-DK" dirty="0">
                <a:ea typeface="Batang"/>
              </a:rPr>
              <a:t> </a:t>
            </a:r>
            <a:endParaRPr lang="da-DK" dirty="0"/>
          </a:p>
        </p:txBody>
      </p:sp>
      <p:graphicFrame>
        <p:nvGraphicFramePr>
          <p:cNvPr id="28" name="Pladsholder til indhold 2">
            <a:extLst>
              <a:ext uri="{FF2B5EF4-FFF2-40B4-BE49-F238E27FC236}">
                <a16:creationId xmlns:a16="http://schemas.microsoft.com/office/drawing/2014/main" id="{A6690F7C-5710-7B62-7D61-427AE7F609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9741608"/>
              </p:ext>
            </p:extLst>
          </p:nvPr>
        </p:nvGraphicFramePr>
        <p:xfrm>
          <a:off x="5629701" y="609601"/>
          <a:ext cx="5568287" cy="564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865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472DE8-E58B-4D56-BA61-C69C601D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83ACFC-B25E-402F-BBD8-E42034CDD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76818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12192000" h="2237474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lnTo>
                  <a:pt x="12176759" y="759190"/>
                </a:lnTo>
                <a:cubicBezTo>
                  <a:pt x="12165968" y="763819"/>
                  <a:pt x="12157853" y="765770"/>
                  <a:pt x="12154948" y="762731"/>
                </a:cubicBezTo>
                <a:cubicBezTo>
                  <a:pt x="12116503" y="759396"/>
                  <a:pt x="12073342" y="763579"/>
                  <a:pt x="12047364" y="749662"/>
                </a:cubicBezTo>
                <a:cubicBezTo>
                  <a:pt x="12041261" y="730599"/>
                  <a:pt x="11914319" y="741909"/>
                  <a:pt x="11890686" y="732766"/>
                </a:cubicBezTo>
                <a:cubicBezTo>
                  <a:pt x="11832408" y="747890"/>
                  <a:pt x="11815359" y="777569"/>
                  <a:pt x="11782413" y="769868"/>
                </a:cubicBezTo>
                <a:cubicBezTo>
                  <a:pt x="11760031" y="763594"/>
                  <a:pt x="11675205" y="777151"/>
                  <a:pt x="11649954" y="749628"/>
                </a:cubicBezTo>
                <a:cubicBezTo>
                  <a:pt x="11608286" y="767874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256313" y="713012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1036836" y="722990"/>
                  <a:pt x="10909903" y="759211"/>
                  <a:pt x="10884013" y="760728"/>
                </a:cubicBezTo>
                <a:cubicBezTo>
                  <a:pt x="10864519" y="743356"/>
                  <a:pt x="10853492" y="756172"/>
                  <a:pt x="10834688" y="757726"/>
                </a:cubicBezTo>
                <a:cubicBezTo>
                  <a:pt x="10826871" y="747343"/>
                  <a:pt x="10811086" y="746602"/>
                  <a:pt x="10805004" y="757573"/>
                </a:cubicBezTo>
                <a:cubicBezTo>
                  <a:pt x="10810951" y="784448"/>
                  <a:pt x="10744688" y="759043"/>
                  <a:pt x="10739478" y="776841"/>
                </a:cubicBezTo>
                <a:cubicBezTo>
                  <a:pt x="10678284" y="779408"/>
                  <a:pt x="10540854" y="756546"/>
                  <a:pt x="10458762" y="755400"/>
                </a:cubicBezTo>
                <a:cubicBezTo>
                  <a:pt x="10426976" y="747433"/>
                  <a:pt x="10362961" y="776166"/>
                  <a:pt x="10246919" y="769960"/>
                </a:cubicBezTo>
                <a:cubicBezTo>
                  <a:pt x="10231631" y="763610"/>
                  <a:pt x="10172943" y="749095"/>
                  <a:pt x="10167995" y="760843"/>
                </a:cubicBezTo>
                <a:cubicBezTo>
                  <a:pt x="10131971" y="759999"/>
                  <a:pt x="10021683" y="796978"/>
                  <a:pt x="9997044" y="780129"/>
                </a:cubicBezTo>
                <a:cubicBezTo>
                  <a:pt x="10001018" y="806225"/>
                  <a:pt x="9951331" y="779975"/>
                  <a:pt x="9943887" y="804141"/>
                </a:cubicBezTo>
                <a:lnTo>
                  <a:pt x="9918248" y="816628"/>
                </a:lnTo>
                <a:lnTo>
                  <a:pt x="9836148" y="858312"/>
                </a:lnTo>
                <a:lnTo>
                  <a:pt x="9823800" y="866604"/>
                </a:lnTo>
                <a:lnTo>
                  <a:pt x="9794684" y="864509"/>
                </a:lnTo>
                <a:lnTo>
                  <a:pt x="9778288" y="854362"/>
                </a:lnTo>
                <a:lnTo>
                  <a:pt x="9773886" y="857543"/>
                </a:lnTo>
                <a:cubicBezTo>
                  <a:pt x="9769008" y="863842"/>
                  <a:pt x="9766501" y="867741"/>
                  <a:pt x="9761459" y="862394"/>
                </a:cubicBezTo>
                <a:lnTo>
                  <a:pt x="9705768" y="894610"/>
                </a:lnTo>
                <a:cubicBezTo>
                  <a:pt x="9699860" y="897215"/>
                  <a:pt x="9692576" y="897590"/>
                  <a:pt x="9683005" y="894128"/>
                </a:cubicBezTo>
                <a:cubicBezTo>
                  <a:pt x="9664449" y="898200"/>
                  <a:pt x="9612100" y="914263"/>
                  <a:pt x="9594438" y="919051"/>
                </a:cubicBezTo>
                <a:lnTo>
                  <a:pt x="9577033" y="922857"/>
                </a:lnTo>
                <a:cubicBezTo>
                  <a:pt x="9568659" y="926175"/>
                  <a:pt x="9551353" y="936082"/>
                  <a:pt x="9544189" y="938966"/>
                </a:cubicBezTo>
                <a:cubicBezTo>
                  <a:pt x="9538380" y="940584"/>
                  <a:pt x="9541329" y="937538"/>
                  <a:pt x="9534048" y="940158"/>
                </a:cubicBezTo>
                <a:cubicBezTo>
                  <a:pt x="9533709" y="946069"/>
                  <a:pt x="9530854" y="951684"/>
                  <a:pt x="9500499" y="954680"/>
                </a:cubicBezTo>
                <a:cubicBezTo>
                  <a:pt x="9481230" y="968165"/>
                  <a:pt x="9456325" y="979029"/>
                  <a:pt x="9428195" y="986225"/>
                </a:cubicBezTo>
                <a:cubicBezTo>
                  <a:pt x="9422499" y="981315"/>
                  <a:pt x="9414660" y="991352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10581" y="1024474"/>
                  <a:pt x="9345163" y="981210"/>
                  <a:pt x="9301293" y="1011593"/>
                </a:cubicBezTo>
                <a:cubicBezTo>
                  <a:pt x="9292916" y="1014346"/>
                  <a:pt x="9285483" y="1013807"/>
                  <a:pt x="9278619" y="1011878"/>
                </a:cubicBezTo>
                <a:lnTo>
                  <a:pt x="9268019" y="1007442"/>
                </a:lnTo>
                <a:lnTo>
                  <a:pt x="9234662" y="1023056"/>
                </a:lnTo>
                <a:cubicBezTo>
                  <a:pt x="9217868" y="1029197"/>
                  <a:pt x="9199852" y="1034202"/>
                  <a:pt x="9181033" y="1037921"/>
                </a:cubicBezTo>
                <a:cubicBezTo>
                  <a:pt x="9174974" y="1030923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021681" y="1079910"/>
                  <a:pt x="9076377" y="1024799"/>
                  <a:pt x="9012987" y="1061986"/>
                </a:cubicBezTo>
                <a:lnTo>
                  <a:pt x="8968445" y="1052169"/>
                </a:lnTo>
                <a:lnTo>
                  <a:pt x="8958984" y="1057212"/>
                </a:lnTo>
                <a:cubicBezTo>
                  <a:pt x="8920115" y="1062770"/>
                  <a:pt x="8906181" y="1053838"/>
                  <a:pt x="8886001" y="1067468"/>
                </a:cubicBezTo>
                <a:cubicBezTo>
                  <a:pt x="8847384" y="1050046"/>
                  <a:pt x="8863283" y="1068286"/>
                  <a:pt x="8838610" y="1075091"/>
                </a:cubicBezTo>
                <a:cubicBezTo>
                  <a:pt x="8816007" y="1080079"/>
                  <a:pt x="8773923" y="1092257"/>
                  <a:pt x="8750383" y="1097387"/>
                </a:cubicBezTo>
                <a:cubicBezTo>
                  <a:pt x="8735450" y="1116502"/>
                  <a:pt x="8721220" y="1097372"/>
                  <a:pt x="8697365" y="1105869"/>
                </a:cubicBezTo>
                <a:cubicBezTo>
                  <a:pt x="8687037" y="1113735"/>
                  <a:pt x="8678781" y="1115961"/>
                  <a:pt x="8665605" y="1110791"/>
                </a:cubicBezTo>
                <a:cubicBezTo>
                  <a:pt x="8618410" y="1148662"/>
                  <a:pt x="8633049" y="1116609"/>
                  <a:pt x="8584946" y="1135226"/>
                </a:cubicBezTo>
                <a:cubicBezTo>
                  <a:pt x="8544020" y="1153499"/>
                  <a:pt x="8496232" y="1168229"/>
                  <a:pt x="8460755" y="1203427"/>
                </a:cubicBezTo>
                <a:cubicBezTo>
                  <a:pt x="8454928" y="1212828"/>
                  <a:pt x="8436573" y="1218574"/>
                  <a:pt x="8419755" y="1216260"/>
                </a:cubicBezTo>
                <a:cubicBezTo>
                  <a:pt x="8416861" y="1215863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253233" y="1266996"/>
                  <a:pt x="8218383" y="1257577"/>
                  <a:pt x="8206287" y="1273060"/>
                </a:cubicBezTo>
                <a:cubicBezTo>
                  <a:pt x="8200396" y="1262794"/>
                  <a:pt x="8183827" y="1285000"/>
                  <a:pt x="8168705" y="1279956"/>
                </a:cubicBezTo>
                <a:cubicBezTo>
                  <a:pt x="8157611" y="1275235"/>
                  <a:pt x="8149996" y="1280870"/>
                  <a:pt x="8139997" y="1282713"/>
                </a:cubicBezTo>
                <a:cubicBezTo>
                  <a:pt x="8125566" y="1279776"/>
                  <a:pt x="8084128" y="1294221"/>
                  <a:pt x="8074238" y="1301895"/>
                </a:cubicBezTo>
                <a:cubicBezTo>
                  <a:pt x="8052170" y="1326903"/>
                  <a:pt x="7986951" y="1319381"/>
                  <a:pt x="7968292" y="1338779"/>
                </a:cubicBezTo>
                <a:cubicBezTo>
                  <a:pt x="7960694" y="1342282"/>
                  <a:pt x="7952937" y="1344333"/>
                  <a:pt x="7945122" y="1345477"/>
                </a:cubicBezTo>
                <a:lnTo>
                  <a:pt x="7922771" y="1346645"/>
                </a:lnTo>
                <a:lnTo>
                  <a:pt x="7915461" y="1342919"/>
                </a:lnTo>
                <a:lnTo>
                  <a:pt x="7902328" y="1345865"/>
                </a:lnTo>
                <a:lnTo>
                  <a:pt x="7898322" y="1345689"/>
                </a:lnTo>
                <a:lnTo>
                  <a:pt x="7875879" y="1345646"/>
                </a:lnTo>
                <a:cubicBezTo>
                  <a:pt x="7890672" y="1367295"/>
                  <a:pt x="7816428" y="1353520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87405" y="1382806"/>
                  <a:pt x="7548172" y="1417460"/>
                </a:cubicBezTo>
                <a:cubicBezTo>
                  <a:pt x="7551327" y="1405830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213486" y="1580987"/>
                </a:lnTo>
                <a:lnTo>
                  <a:pt x="7210972" y="1580856"/>
                </a:lnTo>
                <a:lnTo>
                  <a:pt x="7183121" y="1595162"/>
                </a:lnTo>
                <a:lnTo>
                  <a:pt x="7164601" y="1606490"/>
                </a:lnTo>
                <a:lnTo>
                  <a:pt x="7159286" y="1606850"/>
                </a:lnTo>
                <a:cubicBezTo>
                  <a:pt x="7150961" y="1609262"/>
                  <a:pt x="7125743" y="1618162"/>
                  <a:pt x="7114651" y="1620959"/>
                </a:cubicBezTo>
                <a:cubicBezTo>
                  <a:pt x="7109310" y="1606138"/>
                  <a:pt x="7106695" y="1617324"/>
                  <a:pt x="7092727" y="1623628"/>
                </a:cubicBezTo>
                <a:cubicBezTo>
                  <a:pt x="7081313" y="1602012"/>
                  <a:pt x="7049394" y="1627301"/>
                  <a:pt x="7031309" y="1619451"/>
                </a:cubicBezTo>
                <a:cubicBezTo>
                  <a:pt x="7021305" y="1624569"/>
                  <a:pt x="7010515" y="1629587"/>
                  <a:pt x="6999084" y="1634317"/>
                </a:cubicBezTo>
                <a:lnTo>
                  <a:pt x="6992107" y="1636860"/>
                </a:lnTo>
                <a:lnTo>
                  <a:pt x="6991765" y="1636725"/>
                </a:lnTo>
                <a:cubicBezTo>
                  <a:pt x="6989813" y="1636884"/>
                  <a:pt x="6987353" y="1637572"/>
                  <a:pt x="6983996" y="1639040"/>
                </a:cubicBezTo>
                <a:lnTo>
                  <a:pt x="6979383" y="1641496"/>
                </a:lnTo>
                <a:lnTo>
                  <a:pt x="6900177" y="1636016"/>
                </a:ln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19334" y="1664040"/>
                  <a:pt x="6608179" y="1654034"/>
                  <a:pt x="6587857" y="1665769"/>
                </a:cubicBezTo>
                <a:lnTo>
                  <a:pt x="6554894" y="1664428"/>
                </a:lnTo>
                <a:lnTo>
                  <a:pt x="6551579" y="1662213"/>
                </a:lnTo>
                <a:lnTo>
                  <a:pt x="6545693" y="1661776"/>
                </a:lnTo>
                <a:lnTo>
                  <a:pt x="6530561" y="1664619"/>
                </a:lnTo>
                <a:lnTo>
                  <a:pt x="6525028" y="1666354"/>
                </a:lnTo>
                <a:cubicBezTo>
                  <a:pt x="6521154" y="1667301"/>
                  <a:pt x="6518510" y="1667613"/>
                  <a:pt x="6516595" y="1667475"/>
                </a:cubicBezTo>
                <a:lnTo>
                  <a:pt x="6516340" y="1667291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57809" y="1668164"/>
                  <a:pt x="6415506" y="1688334"/>
                  <a:pt x="6415265" y="1665317"/>
                </a:cubicBezTo>
                <a:cubicBezTo>
                  <a:pt x="6399063" y="1669446"/>
                  <a:pt x="6391173" y="1680085"/>
                  <a:pt x="6393343" y="1664672"/>
                </a:cubicBezTo>
                <a:lnTo>
                  <a:pt x="6380457" y="1662376"/>
                </a:lnTo>
                <a:lnTo>
                  <a:pt x="6280959" y="1689329"/>
                </a:lnTo>
                <a:lnTo>
                  <a:pt x="6266765" y="1695560"/>
                </a:lnTo>
                <a:cubicBezTo>
                  <a:pt x="6262331" y="1698152"/>
                  <a:pt x="6258580" y="1701192"/>
                  <a:pt x="6255823" y="1704850"/>
                </a:cubicBezTo>
                <a:cubicBezTo>
                  <a:pt x="6200184" y="1694834"/>
                  <a:pt x="6155082" y="1716996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99949" y="1814490"/>
                </a:lnTo>
                <a:lnTo>
                  <a:pt x="5453307" y="1815450"/>
                </a:lnTo>
                <a:cubicBezTo>
                  <a:pt x="5433075" y="1827706"/>
                  <a:pt x="5395563" y="1821122"/>
                  <a:pt x="5364192" y="1826074"/>
                </a:cubicBezTo>
                <a:lnTo>
                  <a:pt x="5350380" y="1830891"/>
                </a:lnTo>
                <a:lnTo>
                  <a:pt x="5259633" y="1837160"/>
                </a:lnTo>
                <a:lnTo>
                  <a:pt x="5197513" y="1844718"/>
                </a:lnTo>
                <a:lnTo>
                  <a:pt x="5184170" y="1849402"/>
                </a:lnTo>
                <a:lnTo>
                  <a:pt x="5168852" y="1844846"/>
                </a:lnTo>
                <a:cubicBezTo>
                  <a:pt x="5166986" y="1843561"/>
                  <a:pt x="5165478" y="1842127"/>
                  <a:pt x="5164370" y="1840597"/>
                </a:cubicBezTo>
                <a:lnTo>
                  <a:pt x="5114927" y="1847827"/>
                </a:ln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63743" y="1799478"/>
                  <a:pt x="4655044" y="1795479"/>
                  <a:pt x="4647449" y="1793181"/>
                </a:cubicBezTo>
                <a:lnTo>
                  <a:pt x="4645504" y="1787606"/>
                </a:lnTo>
                <a:lnTo>
                  <a:pt x="4632229" y="1785815"/>
                </a:lnTo>
                <a:lnTo>
                  <a:pt x="4629273" y="1784355"/>
                </a:lnTo>
                <a:cubicBezTo>
                  <a:pt x="4623639" y="1781544"/>
                  <a:pt x="4617950" y="1778917"/>
                  <a:pt x="4611738" y="1776964"/>
                </a:cubicBezTo>
                <a:cubicBezTo>
                  <a:pt x="4601379" y="1800272"/>
                  <a:pt x="4557197" y="1764196"/>
                  <a:pt x="4560070" y="1785640"/>
                </a:cubicBezTo>
                <a:lnTo>
                  <a:pt x="4536503" y="1785334"/>
                </a:lnTo>
                <a:lnTo>
                  <a:pt x="4513724" y="1791996"/>
                </a:lnTo>
                <a:lnTo>
                  <a:pt x="4501513" y="1799835"/>
                </a:lnTo>
                <a:lnTo>
                  <a:pt x="4459076" y="1813003"/>
                </a:lnTo>
                <a:lnTo>
                  <a:pt x="4459810" y="1797886"/>
                </a:lnTo>
                <a:lnTo>
                  <a:pt x="4379064" y="1817177"/>
                </a:lnTo>
                <a:lnTo>
                  <a:pt x="4319209" y="1834833"/>
                </a:lnTo>
                <a:lnTo>
                  <a:pt x="4306907" y="1841641"/>
                </a:lnTo>
                <a:lnTo>
                  <a:pt x="4290981" y="1839677"/>
                </a:lnTo>
                <a:cubicBezTo>
                  <a:pt x="4288909" y="1838717"/>
                  <a:pt x="4287163" y="1837555"/>
                  <a:pt x="4285792" y="1836231"/>
                </a:cubicBezTo>
                <a:lnTo>
                  <a:pt x="4238372" y="1851480"/>
                </a:ln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84875" y="1878116"/>
                  <a:pt x="3775574" y="1875612"/>
                  <a:pt x="3767672" y="1874600"/>
                </a:cubicBezTo>
                <a:lnTo>
                  <a:pt x="3764741" y="1869433"/>
                </a:lnTo>
                <a:lnTo>
                  <a:pt x="3751332" y="1869854"/>
                </a:lnTo>
                <a:lnTo>
                  <a:pt x="3748155" y="1868903"/>
                </a:lnTo>
                <a:cubicBezTo>
                  <a:pt x="3742091" y="1867062"/>
                  <a:pt x="3736007" y="1865414"/>
                  <a:pt x="3729530" y="1864513"/>
                </a:cubicBezTo>
                <a:cubicBezTo>
                  <a:pt x="3723549" y="1889158"/>
                  <a:pt x="3673453" y="1860919"/>
                  <a:pt x="3680177" y="1881552"/>
                </a:cubicBezTo>
                <a:cubicBezTo>
                  <a:pt x="3643549" y="1880892"/>
                  <a:pt x="3599470" y="1913398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228353" y="1917339"/>
                  <a:pt x="3163854" y="1927961"/>
                  <a:pt x="3123424" y="1952930"/>
                </a:cubicBezTo>
                <a:cubicBezTo>
                  <a:pt x="3067921" y="1955455"/>
                  <a:pt x="3058626" y="1970554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80071" y="1972988"/>
                </a:lnTo>
                <a:lnTo>
                  <a:pt x="2978094" y="1972369"/>
                </a:ln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72808" y="1994277"/>
                  <a:pt x="2869648" y="1993306"/>
                  <a:pt x="2864145" y="1994061"/>
                </a:cubicBezTo>
                <a:cubicBezTo>
                  <a:pt x="2872218" y="1978115"/>
                  <a:pt x="2860603" y="1988862"/>
                  <a:pt x="2843662" y="1992498"/>
                </a:cubicBezTo>
                <a:cubicBezTo>
                  <a:pt x="2852423" y="1968542"/>
                  <a:pt x="2804535" y="1987804"/>
                  <a:pt x="2796128" y="1976403"/>
                </a:cubicBezTo>
                <a:cubicBezTo>
                  <a:pt x="2783487" y="1979614"/>
                  <a:pt x="2770278" y="1982573"/>
                  <a:pt x="2756784" y="1985116"/>
                </a:cubicBezTo>
                <a:lnTo>
                  <a:pt x="2748833" y="1986323"/>
                </a:lnTo>
                <a:cubicBezTo>
                  <a:pt x="2748775" y="1986256"/>
                  <a:pt x="2748719" y="1986188"/>
                  <a:pt x="2748661" y="1986122"/>
                </a:cubicBezTo>
                <a:cubicBezTo>
                  <a:pt x="2746906" y="1985902"/>
                  <a:pt x="2744280" y="1986117"/>
                  <a:pt x="2740251" y="1986946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680597" y="1984996"/>
                </a:lnTo>
                <a:cubicBezTo>
                  <a:pt x="2658416" y="1985461"/>
                  <a:pt x="2612251" y="1988312"/>
                  <a:pt x="2578178" y="1990531"/>
                </a:cubicBezTo>
                <a:cubicBezTo>
                  <a:pt x="2545413" y="1998704"/>
                  <a:pt x="2513846" y="1994934"/>
                  <a:pt x="2476147" y="1998305"/>
                </a:cubicBezTo>
                <a:cubicBezTo>
                  <a:pt x="2437134" y="2013637"/>
                  <a:pt x="2413847" y="1999542"/>
                  <a:pt x="2373568" y="2003219"/>
                </a:cubicBezTo>
                <a:cubicBezTo>
                  <a:pt x="2341422" y="2024631"/>
                  <a:pt x="2342856" y="1992997"/>
                  <a:pt x="2321399" y="1989467"/>
                </a:cubicBezTo>
                <a:lnTo>
                  <a:pt x="2315525" y="1989708"/>
                </a:lnTo>
                <a:lnTo>
                  <a:pt x="2300792" y="1994290"/>
                </a:lnTo>
                <a:lnTo>
                  <a:pt x="2295469" y="1996659"/>
                </a:lnTo>
                <a:cubicBezTo>
                  <a:pt x="2291722" y="1998049"/>
                  <a:pt x="2289127" y="1998665"/>
                  <a:pt x="2287219" y="1998750"/>
                </a:cubicBezTo>
                <a:lnTo>
                  <a:pt x="2286948" y="1998596"/>
                </a:lnTo>
                <a:lnTo>
                  <a:pt x="2243069" y="2015111"/>
                </a:lnTo>
                <a:cubicBezTo>
                  <a:pt x="2229030" y="2006206"/>
                  <a:pt x="2188966" y="2031217"/>
                  <a:pt x="2186609" y="2008263"/>
                </a:cubicBezTo>
                <a:cubicBezTo>
                  <a:pt x="2170936" y="2014251"/>
                  <a:pt x="2164097" y="2025782"/>
                  <a:pt x="2164831" y="2010143"/>
                </a:cubicBezTo>
                <a:cubicBezTo>
                  <a:pt x="2159536" y="2011705"/>
                  <a:pt x="2155830" y="2011340"/>
                  <a:pt x="2152836" y="2010048"/>
                </a:cubicBezTo>
                <a:lnTo>
                  <a:pt x="2117102" y="2023004"/>
                </a:lnTo>
                <a:lnTo>
                  <a:pt x="2111935" y="2023163"/>
                </a:lnTo>
                <a:lnTo>
                  <a:pt x="2089991" y="2034193"/>
                </a:lnTo>
                <a:lnTo>
                  <a:pt x="2058061" y="2047942"/>
                </a:lnTo>
                <a:lnTo>
                  <a:pt x="2055737" y="2047704"/>
                </a:lnTo>
                <a:lnTo>
                  <a:pt x="2042244" y="2055560"/>
                </a:lnTo>
                <a:cubicBezTo>
                  <a:pt x="2038090" y="2058656"/>
                  <a:pt x="1978623" y="2070285"/>
                  <a:pt x="1976224" y="2074257"/>
                </a:cubicBezTo>
                <a:cubicBezTo>
                  <a:pt x="1920172" y="2070662"/>
                  <a:pt x="1933546" y="2089824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402655" y="2224964"/>
                  <a:pt x="1409212" y="2231152"/>
                  <a:pt x="1398481" y="2237074"/>
                </a:cubicBezTo>
                <a:cubicBezTo>
                  <a:pt x="1398456" y="2237082"/>
                  <a:pt x="1398432" y="2237089"/>
                  <a:pt x="1398407" y="2237095"/>
                </a:cubicBezTo>
                <a:lnTo>
                  <a:pt x="1370962" y="2237474"/>
                </a:lnTo>
                <a:lnTo>
                  <a:pt x="1356367" y="2235089"/>
                </a:lnTo>
                <a:cubicBezTo>
                  <a:pt x="1346056" y="2233320"/>
                  <a:pt x="1335986" y="2231930"/>
                  <a:pt x="1324828" y="2231968"/>
                </a:cubicBezTo>
                <a:lnTo>
                  <a:pt x="1297744" y="2235849"/>
                </a:lnTo>
                <a:lnTo>
                  <a:pt x="1286236" y="2233135"/>
                </a:lnTo>
                <a:lnTo>
                  <a:pt x="1283504" y="2233797"/>
                </a:lnTo>
                <a:lnTo>
                  <a:pt x="1279765" y="2229639"/>
                </a:ln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64984" y="2224767"/>
                  <a:pt x="812914" y="2202752"/>
                </a:cubicBezTo>
                <a:cubicBezTo>
                  <a:pt x="809419" y="2205714"/>
                  <a:pt x="805091" y="2207855"/>
                  <a:pt x="800195" y="2209407"/>
                </a:cubicBezTo>
                <a:lnTo>
                  <a:pt x="784978" y="2212360"/>
                </a:lnTo>
                <a:lnTo>
                  <a:pt x="681987" y="2216757"/>
                </a:lnTo>
                <a:lnTo>
                  <a:pt x="669923" y="2211682"/>
                </a:lnTo>
                <a:cubicBezTo>
                  <a:pt x="675432" y="2197125"/>
                  <a:pt x="665394" y="2205767"/>
                  <a:pt x="648680" y="2206229"/>
                </a:cubicBezTo>
                <a:cubicBezTo>
                  <a:pt x="653511" y="2183723"/>
                  <a:pt x="607806" y="2194090"/>
                  <a:pt x="597225" y="2180999"/>
                </a:cubicBezTo>
                <a:cubicBezTo>
                  <a:pt x="584838" y="2181847"/>
                  <a:pt x="571827" y="2182333"/>
                  <a:pt x="558449" y="2182346"/>
                </a:cubicBezTo>
                <a:lnTo>
                  <a:pt x="550517" y="2182060"/>
                </a:lnTo>
                <a:lnTo>
                  <a:pt x="550309" y="2181825"/>
                </a:lnTo>
                <a:cubicBezTo>
                  <a:pt x="548471" y="2181269"/>
                  <a:pt x="545824" y="2180990"/>
                  <a:pt x="541836" y="2181063"/>
                </a:cubicBezTo>
                <a:lnTo>
                  <a:pt x="536057" y="2181537"/>
                </a:lnTo>
                <a:lnTo>
                  <a:pt x="520671" y="2180980"/>
                </a:lnTo>
                <a:lnTo>
                  <a:pt x="515024" y="2179258"/>
                </a:lnTo>
                <a:lnTo>
                  <a:pt x="512278" y="2176369"/>
                </a:lnTo>
                <a:lnTo>
                  <a:pt x="480419" y="2167807"/>
                </a:lnTo>
                <a:cubicBezTo>
                  <a:pt x="458012" y="2174781"/>
                  <a:pt x="449332" y="2162566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36093" y="2150634"/>
                  <a:pt x="209811" y="2132011"/>
                  <a:pt x="169207" y="2128100"/>
                </a:cubicBezTo>
                <a:lnTo>
                  <a:pt x="93149" y="2105324"/>
                </a:lnTo>
                <a:lnTo>
                  <a:pt x="88109" y="2106704"/>
                </a:lnTo>
                <a:cubicBezTo>
                  <a:pt x="84511" y="2107398"/>
                  <a:pt x="81960" y="2107528"/>
                  <a:pt x="80022" y="2107254"/>
                </a:cubicBezTo>
                <a:lnTo>
                  <a:pt x="79717" y="2107046"/>
                </a:lnTo>
                <a:lnTo>
                  <a:pt x="72352" y="2107991"/>
                </a:lnTo>
                <a:cubicBezTo>
                  <a:pt x="60160" y="2110089"/>
                  <a:pt x="48530" y="2112610"/>
                  <a:pt x="37645" y="2115401"/>
                </a:cubicBez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4DFBAC-7BEF-750B-1EB0-F80F86CC5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r>
              <a:rPr lang="da-DK" b="1" dirty="0" err="1">
                <a:ea typeface="Batang"/>
              </a:rPr>
              <a:t>Útiskúli</a:t>
            </a:r>
            <a:r>
              <a:rPr lang="da-DK" dirty="0">
                <a:ea typeface="Batang"/>
              </a:rPr>
              <a:t> // outdoor school </a:t>
            </a:r>
            <a:endParaRPr lang="da-DK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501A971-CEBD-4E4B-8529-3BB4F4100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460" y="6189260"/>
            <a:ext cx="7831541" cy="668740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DD44B71F-0372-4098-0969-47DA833884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2836270"/>
              </p:ext>
            </p:extLst>
          </p:nvPr>
        </p:nvGraphicFramePr>
        <p:xfrm>
          <a:off x="1050925" y="1825625"/>
          <a:ext cx="9810750" cy="4429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7097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472DE8-E58B-4D56-BA61-C69C601D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83ACFC-B25E-402F-BBD8-E42034CDD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76818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12192000" h="2237474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lnTo>
                  <a:pt x="12176759" y="759190"/>
                </a:lnTo>
                <a:cubicBezTo>
                  <a:pt x="12165968" y="763819"/>
                  <a:pt x="12157853" y="765770"/>
                  <a:pt x="12154948" y="762731"/>
                </a:cubicBezTo>
                <a:cubicBezTo>
                  <a:pt x="12116503" y="759396"/>
                  <a:pt x="12073342" y="763579"/>
                  <a:pt x="12047364" y="749662"/>
                </a:cubicBezTo>
                <a:cubicBezTo>
                  <a:pt x="12041261" y="730599"/>
                  <a:pt x="11914319" y="741909"/>
                  <a:pt x="11890686" y="732766"/>
                </a:cubicBezTo>
                <a:cubicBezTo>
                  <a:pt x="11832408" y="747890"/>
                  <a:pt x="11815359" y="777569"/>
                  <a:pt x="11782413" y="769868"/>
                </a:cubicBezTo>
                <a:cubicBezTo>
                  <a:pt x="11760031" y="763594"/>
                  <a:pt x="11675205" y="777151"/>
                  <a:pt x="11649954" y="749628"/>
                </a:cubicBezTo>
                <a:cubicBezTo>
                  <a:pt x="11608286" y="767874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256313" y="713012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1036836" y="722990"/>
                  <a:pt x="10909903" y="759211"/>
                  <a:pt x="10884013" y="760728"/>
                </a:cubicBezTo>
                <a:cubicBezTo>
                  <a:pt x="10864519" y="743356"/>
                  <a:pt x="10853492" y="756172"/>
                  <a:pt x="10834688" y="757726"/>
                </a:cubicBezTo>
                <a:cubicBezTo>
                  <a:pt x="10826871" y="747343"/>
                  <a:pt x="10811086" y="746602"/>
                  <a:pt x="10805004" y="757573"/>
                </a:cubicBezTo>
                <a:cubicBezTo>
                  <a:pt x="10810951" y="784448"/>
                  <a:pt x="10744688" y="759043"/>
                  <a:pt x="10739478" y="776841"/>
                </a:cubicBezTo>
                <a:cubicBezTo>
                  <a:pt x="10678284" y="779408"/>
                  <a:pt x="10540854" y="756546"/>
                  <a:pt x="10458762" y="755400"/>
                </a:cubicBezTo>
                <a:cubicBezTo>
                  <a:pt x="10426976" y="747433"/>
                  <a:pt x="10362961" y="776166"/>
                  <a:pt x="10246919" y="769960"/>
                </a:cubicBezTo>
                <a:cubicBezTo>
                  <a:pt x="10231631" y="763610"/>
                  <a:pt x="10172943" y="749095"/>
                  <a:pt x="10167995" y="760843"/>
                </a:cubicBezTo>
                <a:cubicBezTo>
                  <a:pt x="10131971" y="759999"/>
                  <a:pt x="10021683" y="796978"/>
                  <a:pt x="9997044" y="780129"/>
                </a:cubicBezTo>
                <a:cubicBezTo>
                  <a:pt x="10001018" y="806225"/>
                  <a:pt x="9951331" y="779975"/>
                  <a:pt x="9943887" y="804141"/>
                </a:cubicBezTo>
                <a:lnTo>
                  <a:pt x="9918248" y="816628"/>
                </a:lnTo>
                <a:lnTo>
                  <a:pt x="9836148" y="858312"/>
                </a:lnTo>
                <a:lnTo>
                  <a:pt x="9823800" y="866604"/>
                </a:lnTo>
                <a:lnTo>
                  <a:pt x="9794684" y="864509"/>
                </a:lnTo>
                <a:lnTo>
                  <a:pt x="9778288" y="854362"/>
                </a:lnTo>
                <a:lnTo>
                  <a:pt x="9773886" y="857543"/>
                </a:lnTo>
                <a:cubicBezTo>
                  <a:pt x="9769008" y="863842"/>
                  <a:pt x="9766501" y="867741"/>
                  <a:pt x="9761459" y="862394"/>
                </a:cubicBezTo>
                <a:lnTo>
                  <a:pt x="9705768" y="894610"/>
                </a:lnTo>
                <a:cubicBezTo>
                  <a:pt x="9699860" y="897215"/>
                  <a:pt x="9692576" y="897590"/>
                  <a:pt x="9683005" y="894128"/>
                </a:cubicBezTo>
                <a:cubicBezTo>
                  <a:pt x="9664449" y="898200"/>
                  <a:pt x="9612100" y="914263"/>
                  <a:pt x="9594438" y="919051"/>
                </a:cubicBezTo>
                <a:lnTo>
                  <a:pt x="9577033" y="922857"/>
                </a:lnTo>
                <a:cubicBezTo>
                  <a:pt x="9568659" y="926175"/>
                  <a:pt x="9551353" y="936082"/>
                  <a:pt x="9544189" y="938966"/>
                </a:cubicBezTo>
                <a:cubicBezTo>
                  <a:pt x="9538380" y="940584"/>
                  <a:pt x="9541329" y="937538"/>
                  <a:pt x="9534048" y="940158"/>
                </a:cubicBezTo>
                <a:cubicBezTo>
                  <a:pt x="9533709" y="946069"/>
                  <a:pt x="9530854" y="951684"/>
                  <a:pt x="9500499" y="954680"/>
                </a:cubicBezTo>
                <a:cubicBezTo>
                  <a:pt x="9481230" y="968165"/>
                  <a:pt x="9456325" y="979029"/>
                  <a:pt x="9428195" y="986225"/>
                </a:cubicBezTo>
                <a:cubicBezTo>
                  <a:pt x="9422499" y="981315"/>
                  <a:pt x="9414660" y="991352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10581" y="1024474"/>
                  <a:pt x="9345163" y="981210"/>
                  <a:pt x="9301293" y="1011593"/>
                </a:cubicBezTo>
                <a:cubicBezTo>
                  <a:pt x="9292916" y="1014346"/>
                  <a:pt x="9285483" y="1013807"/>
                  <a:pt x="9278619" y="1011878"/>
                </a:cubicBezTo>
                <a:lnTo>
                  <a:pt x="9268019" y="1007442"/>
                </a:lnTo>
                <a:lnTo>
                  <a:pt x="9234662" y="1023056"/>
                </a:lnTo>
                <a:cubicBezTo>
                  <a:pt x="9217868" y="1029197"/>
                  <a:pt x="9199852" y="1034202"/>
                  <a:pt x="9181033" y="1037921"/>
                </a:cubicBezTo>
                <a:cubicBezTo>
                  <a:pt x="9174974" y="1030923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021681" y="1079910"/>
                  <a:pt x="9076377" y="1024799"/>
                  <a:pt x="9012987" y="1061986"/>
                </a:cubicBezTo>
                <a:lnTo>
                  <a:pt x="8968445" y="1052169"/>
                </a:lnTo>
                <a:lnTo>
                  <a:pt x="8958984" y="1057212"/>
                </a:lnTo>
                <a:cubicBezTo>
                  <a:pt x="8920115" y="1062770"/>
                  <a:pt x="8906181" y="1053838"/>
                  <a:pt x="8886001" y="1067468"/>
                </a:cubicBezTo>
                <a:cubicBezTo>
                  <a:pt x="8847384" y="1050046"/>
                  <a:pt x="8863283" y="1068286"/>
                  <a:pt x="8838610" y="1075091"/>
                </a:cubicBezTo>
                <a:cubicBezTo>
                  <a:pt x="8816007" y="1080079"/>
                  <a:pt x="8773923" y="1092257"/>
                  <a:pt x="8750383" y="1097387"/>
                </a:cubicBezTo>
                <a:cubicBezTo>
                  <a:pt x="8735450" y="1116502"/>
                  <a:pt x="8721220" y="1097372"/>
                  <a:pt x="8697365" y="1105869"/>
                </a:cubicBezTo>
                <a:cubicBezTo>
                  <a:pt x="8687037" y="1113735"/>
                  <a:pt x="8678781" y="1115961"/>
                  <a:pt x="8665605" y="1110791"/>
                </a:cubicBezTo>
                <a:cubicBezTo>
                  <a:pt x="8618410" y="1148662"/>
                  <a:pt x="8633049" y="1116609"/>
                  <a:pt x="8584946" y="1135226"/>
                </a:cubicBezTo>
                <a:cubicBezTo>
                  <a:pt x="8544020" y="1153499"/>
                  <a:pt x="8496232" y="1168229"/>
                  <a:pt x="8460755" y="1203427"/>
                </a:cubicBezTo>
                <a:cubicBezTo>
                  <a:pt x="8454928" y="1212828"/>
                  <a:pt x="8436573" y="1218574"/>
                  <a:pt x="8419755" y="1216260"/>
                </a:cubicBezTo>
                <a:cubicBezTo>
                  <a:pt x="8416861" y="1215863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253233" y="1266996"/>
                  <a:pt x="8218383" y="1257577"/>
                  <a:pt x="8206287" y="1273060"/>
                </a:cubicBezTo>
                <a:cubicBezTo>
                  <a:pt x="8200396" y="1262794"/>
                  <a:pt x="8183827" y="1285000"/>
                  <a:pt x="8168705" y="1279956"/>
                </a:cubicBezTo>
                <a:cubicBezTo>
                  <a:pt x="8157611" y="1275235"/>
                  <a:pt x="8149996" y="1280870"/>
                  <a:pt x="8139997" y="1282713"/>
                </a:cubicBezTo>
                <a:cubicBezTo>
                  <a:pt x="8125566" y="1279776"/>
                  <a:pt x="8084128" y="1294221"/>
                  <a:pt x="8074238" y="1301895"/>
                </a:cubicBezTo>
                <a:cubicBezTo>
                  <a:pt x="8052170" y="1326903"/>
                  <a:pt x="7986951" y="1319381"/>
                  <a:pt x="7968292" y="1338779"/>
                </a:cubicBezTo>
                <a:cubicBezTo>
                  <a:pt x="7960694" y="1342282"/>
                  <a:pt x="7952937" y="1344333"/>
                  <a:pt x="7945122" y="1345477"/>
                </a:cubicBezTo>
                <a:lnTo>
                  <a:pt x="7922771" y="1346645"/>
                </a:lnTo>
                <a:lnTo>
                  <a:pt x="7915461" y="1342919"/>
                </a:lnTo>
                <a:lnTo>
                  <a:pt x="7902328" y="1345865"/>
                </a:lnTo>
                <a:lnTo>
                  <a:pt x="7898322" y="1345689"/>
                </a:lnTo>
                <a:lnTo>
                  <a:pt x="7875879" y="1345646"/>
                </a:lnTo>
                <a:cubicBezTo>
                  <a:pt x="7890672" y="1367295"/>
                  <a:pt x="7816428" y="1353520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87405" y="1382806"/>
                  <a:pt x="7548172" y="1417460"/>
                </a:cubicBezTo>
                <a:cubicBezTo>
                  <a:pt x="7551327" y="1405830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213486" y="1580987"/>
                </a:lnTo>
                <a:lnTo>
                  <a:pt x="7210972" y="1580856"/>
                </a:lnTo>
                <a:lnTo>
                  <a:pt x="7183121" y="1595162"/>
                </a:lnTo>
                <a:lnTo>
                  <a:pt x="7164601" y="1606490"/>
                </a:lnTo>
                <a:lnTo>
                  <a:pt x="7159286" y="1606850"/>
                </a:lnTo>
                <a:cubicBezTo>
                  <a:pt x="7150961" y="1609262"/>
                  <a:pt x="7125743" y="1618162"/>
                  <a:pt x="7114651" y="1620959"/>
                </a:cubicBezTo>
                <a:cubicBezTo>
                  <a:pt x="7109310" y="1606138"/>
                  <a:pt x="7106695" y="1617324"/>
                  <a:pt x="7092727" y="1623628"/>
                </a:cubicBezTo>
                <a:cubicBezTo>
                  <a:pt x="7081313" y="1602012"/>
                  <a:pt x="7049394" y="1627301"/>
                  <a:pt x="7031309" y="1619451"/>
                </a:cubicBezTo>
                <a:cubicBezTo>
                  <a:pt x="7021305" y="1624569"/>
                  <a:pt x="7010515" y="1629587"/>
                  <a:pt x="6999084" y="1634317"/>
                </a:cubicBezTo>
                <a:lnTo>
                  <a:pt x="6992107" y="1636860"/>
                </a:lnTo>
                <a:lnTo>
                  <a:pt x="6991765" y="1636725"/>
                </a:lnTo>
                <a:cubicBezTo>
                  <a:pt x="6989813" y="1636884"/>
                  <a:pt x="6987353" y="1637572"/>
                  <a:pt x="6983996" y="1639040"/>
                </a:cubicBezTo>
                <a:lnTo>
                  <a:pt x="6979383" y="1641496"/>
                </a:lnTo>
                <a:lnTo>
                  <a:pt x="6900177" y="1636016"/>
                </a:ln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19334" y="1664040"/>
                  <a:pt x="6608179" y="1654034"/>
                  <a:pt x="6587857" y="1665769"/>
                </a:cubicBezTo>
                <a:lnTo>
                  <a:pt x="6554894" y="1664428"/>
                </a:lnTo>
                <a:lnTo>
                  <a:pt x="6551579" y="1662213"/>
                </a:lnTo>
                <a:lnTo>
                  <a:pt x="6545693" y="1661776"/>
                </a:lnTo>
                <a:lnTo>
                  <a:pt x="6530561" y="1664619"/>
                </a:lnTo>
                <a:lnTo>
                  <a:pt x="6525028" y="1666354"/>
                </a:lnTo>
                <a:cubicBezTo>
                  <a:pt x="6521154" y="1667301"/>
                  <a:pt x="6518510" y="1667613"/>
                  <a:pt x="6516595" y="1667475"/>
                </a:cubicBezTo>
                <a:lnTo>
                  <a:pt x="6516340" y="1667291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57809" y="1668164"/>
                  <a:pt x="6415506" y="1688334"/>
                  <a:pt x="6415265" y="1665317"/>
                </a:cubicBezTo>
                <a:cubicBezTo>
                  <a:pt x="6399063" y="1669446"/>
                  <a:pt x="6391173" y="1680085"/>
                  <a:pt x="6393343" y="1664672"/>
                </a:cubicBezTo>
                <a:lnTo>
                  <a:pt x="6380457" y="1662376"/>
                </a:lnTo>
                <a:lnTo>
                  <a:pt x="6280959" y="1689329"/>
                </a:lnTo>
                <a:lnTo>
                  <a:pt x="6266765" y="1695560"/>
                </a:lnTo>
                <a:cubicBezTo>
                  <a:pt x="6262331" y="1698152"/>
                  <a:pt x="6258580" y="1701192"/>
                  <a:pt x="6255823" y="1704850"/>
                </a:cubicBezTo>
                <a:cubicBezTo>
                  <a:pt x="6200184" y="1694834"/>
                  <a:pt x="6155082" y="1716996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99949" y="1814490"/>
                </a:lnTo>
                <a:lnTo>
                  <a:pt x="5453307" y="1815450"/>
                </a:lnTo>
                <a:cubicBezTo>
                  <a:pt x="5433075" y="1827706"/>
                  <a:pt x="5395563" y="1821122"/>
                  <a:pt x="5364192" y="1826074"/>
                </a:cubicBezTo>
                <a:lnTo>
                  <a:pt x="5350380" y="1830891"/>
                </a:lnTo>
                <a:lnTo>
                  <a:pt x="5259633" y="1837160"/>
                </a:lnTo>
                <a:lnTo>
                  <a:pt x="5197513" y="1844718"/>
                </a:lnTo>
                <a:lnTo>
                  <a:pt x="5184170" y="1849402"/>
                </a:lnTo>
                <a:lnTo>
                  <a:pt x="5168852" y="1844846"/>
                </a:lnTo>
                <a:cubicBezTo>
                  <a:pt x="5166986" y="1843561"/>
                  <a:pt x="5165478" y="1842127"/>
                  <a:pt x="5164370" y="1840597"/>
                </a:cubicBezTo>
                <a:lnTo>
                  <a:pt x="5114927" y="1847827"/>
                </a:ln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63743" y="1799478"/>
                  <a:pt x="4655044" y="1795479"/>
                  <a:pt x="4647449" y="1793181"/>
                </a:cubicBezTo>
                <a:lnTo>
                  <a:pt x="4645504" y="1787606"/>
                </a:lnTo>
                <a:lnTo>
                  <a:pt x="4632229" y="1785815"/>
                </a:lnTo>
                <a:lnTo>
                  <a:pt x="4629273" y="1784355"/>
                </a:lnTo>
                <a:cubicBezTo>
                  <a:pt x="4623639" y="1781544"/>
                  <a:pt x="4617950" y="1778917"/>
                  <a:pt x="4611738" y="1776964"/>
                </a:cubicBezTo>
                <a:cubicBezTo>
                  <a:pt x="4601379" y="1800272"/>
                  <a:pt x="4557197" y="1764196"/>
                  <a:pt x="4560070" y="1785640"/>
                </a:cubicBezTo>
                <a:lnTo>
                  <a:pt x="4536503" y="1785334"/>
                </a:lnTo>
                <a:lnTo>
                  <a:pt x="4513724" y="1791996"/>
                </a:lnTo>
                <a:lnTo>
                  <a:pt x="4501513" y="1799835"/>
                </a:lnTo>
                <a:lnTo>
                  <a:pt x="4459076" y="1813003"/>
                </a:lnTo>
                <a:lnTo>
                  <a:pt x="4459810" y="1797886"/>
                </a:lnTo>
                <a:lnTo>
                  <a:pt x="4379064" y="1817177"/>
                </a:lnTo>
                <a:lnTo>
                  <a:pt x="4319209" y="1834833"/>
                </a:lnTo>
                <a:lnTo>
                  <a:pt x="4306907" y="1841641"/>
                </a:lnTo>
                <a:lnTo>
                  <a:pt x="4290981" y="1839677"/>
                </a:lnTo>
                <a:cubicBezTo>
                  <a:pt x="4288909" y="1838717"/>
                  <a:pt x="4287163" y="1837555"/>
                  <a:pt x="4285792" y="1836231"/>
                </a:cubicBezTo>
                <a:lnTo>
                  <a:pt x="4238372" y="1851480"/>
                </a:ln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84875" y="1878116"/>
                  <a:pt x="3775574" y="1875612"/>
                  <a:pt x="3767672" y="1874600"/>
                </a:cubicBezTo>
                <a:lnTo>
                  <a:pt x="3764741" y="1869433"/>
                </a:lnTo>
                <a:lnTo>
                  <a:pt x="3751332" y="1869854"/>
                </a:lnTo>
                <a:lnTo>
                  <a:pt x="3748155" y="1868903"/>
                </a:lnTo>
                <a:cubicBezTo>
                  <a:pt x="3742091" y="1867062"/>
                  <a:pt x="3736007" y="1865414"/>
                  <a:pt x="3729530" y="1864513"/>
                </a:cubicBezTo>
                <a:cubicBezTo>
                  <a:pt x="3723549" y="1889158"/>
                  <a:pt x="3673453" y="1860919"/>
                  <a:pt x="3680177" y="1881552"/>
                </a:cubicBezTo>
                <a:cubicBezTo>
                  <a:pt x="3643549" y="1880892"/>
                  <a:pt x="3599470" y="1913398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228353" y="1917339"/>
                  <a:pt x="3163854" y="1927961"/>
                  <a:pt x="3123424" y="1952930"/>
                </a:cubicBezTo>
                <a:cubicBezTo>
                  <a:pt x="3067921" y="1955455"/>
                  <a:pt x="3058626" y="1970554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80071" y="1972988"/>
                </a:lnTo>
                <a:lnTo>
                  <a:pt x="2978094" y="1972369"/>
                </a:ln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72808" y="1994277"/>
                  <a:pt x="2869648" y="1993306"/>
                  <a:pt x="2864145" y="1994061"/>
                </a:cubicBezTo>
                <a:cubicBezTo>
                  <a:pt x="2872218" y="1978115"/>
                  <a:pt x="2860603" y="1988862"/>
                  <a:pt x="2843662" y="1992498"/>
                </a:cubicBezTo>
                <a:cubicBezTo>
                  <a:pt x="2852423" y="1968542"/>
                  <a:pt x="2804535" y="1987804"/>
                  <a:pt x="2796128" y="1976403"/>
                </a:cubicBezTo>
                <a:cubicBezTo>
                  <a:pt x="2783487" y="1979614"/>
                  <a:pt x="2770278" y="1982573"/>
                  <a:pt x="2756784" y="1985116"/>
                </a:cubicBezTo>
                <a:lnTo>
                  <a:pt x="2748833" y="1986323"/>
                </a:lnTo>
                <a:cubicBezTo>
                  <a:pt x="2748775" y="1986256"/>
                  <a:pt x="2748719" y="1986188"/>
                  <a:pt x="2748661" y="1986122"/>
                </a:cubicBezTo>
                <a:cubicBezTo>
                  <a:pt x="2746906" y="1985902"/>
                  <a:pt x="2744280" y="1986117"/>
                  <a:pt x="2740251" y="1986946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680597" y="1984996"/>
                </a:lnTo>
                <a:cubicBezTo>
                  <a:pt x="2658416" y="1985461"/>
                  <a:pt x="2612251" y="1988312"/>
                  <a:pt x="2578178" y="1990531"/>
                </a:cubicBezTo>
                <a:cubicBezTo>
                  <a:pt x="2545413" y="1998704"/>
                  <a:pt x="2513846" y="1994934"/>
                  <a:pt x="2476147" y="1998305"/>
                </a:cubicBezTo>
                <a:cubicBezTo>
                  <a:pt x="2437134" y="2013637"/>
                  <a:pt x="2413847" y="1999542"/>
                  <a:pt x="2373568" y="2003219"/>
                </a:cubicBezTo>
                <a:cubicBezTo>
                  <a:pt x="2341422" y="2024631"/>
                  <a:pt x="2342856" y="1992997"/>
                  <a:pt x="2321399" y="1989467"/>
                </a:cubicBezTo>
                <a:lnTo>
                  <a:pt x="2315525" y="1989708"/>
                </a:lnTo>
                <a:lnTo>
                  <a:pt x="2300792" y="1994290"/>
                </a:lnTo>
                <a:lnTo>
                  <a:pt x="2295469" y="1996659"/>
                </a:lnTo>
                <a:cubicBezTo>
                  <a:pt x="2291722" y="1998049"/>
                  <a:pt x="2289127" y="1998665"/>
                  <a:pt x="2287219" y="1998750"/>
                </a:cubicBezTo>
                <a:lnTo>
                  <a:pt x="2286948" y="1998596"/>
                </a:lnTo>
                <a:lnTo>
                  <a:pt x="2243069" y="2015111"/>
                </a:lnTo>
                <a:cubicBezTo>
                  <a:pt x="2229030" y="2006206"/>
                  <a:pt x="2188966" y="2031217"/>
                  <a:pt x="2186609" y="2008263"/>
                </a:cubicBezTo>
                <a:cubicBezTo>
                  <a:pt x="2170936" y="2014251"/>
                  <a:pt x="2164097" y="2025782"/>
                  <a:pt x="2164831" y="2010143"/>
                </a:cubicBezTo>
                <a:cubicBezTo>
                  <a:pt x="2159536" y="2011705"/>
                  <a:pt x="2155830" y="2011340"/>
                  <a:pt x="2152836" y="2010048"/>
                </a:cubicBezTo>
                <a:lnTo>
                  <a:pt x="2117102" y="2023004"/>
                </a:lnTo>
                <a:lnTo>
                  <a:pt x="2111935" y="2023163"/>
                </a:lnTo>
                <a:lnTo>
                  <a:pt x="2089991" y="2034193"/>
                </a:lnTo>
                <a:lnTo>
                  <a:pt x="2058061" y="2047942"/>
                </a:lnTo>
                <a:lnTo>
                  <a:pt x="2055737" y="2047704"/>
                </a:lnTo>
                <a:lnTo>
                  <a:pt x="2042244" y="2055560"/>
                </a:lnTo>
                <a:cubicBezTo>
                  <a:pt x="2038090" y="2058656"/>
                  <a:pt x="1978623" y="2070285"/>
                  <a:pt x="1976224" y="2074257"/>
                </a:cubicBezTo>
                <a:cubicBezTo>
                  <a:pt x="1920172" y="2070662"/>
                  <a:pt x="1933546" y="2089824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402655" y="2224964"/>
                  <a:pt x="1409212" y="2231152"/>
                  <a:pt x="1398481" y="2237074"/>
                </a:cubicBezTo>
                <a:cubicBezTo>
                  <a:pt x="1398456" y="2237082"/>
                  <a:pt x="1398432" y="2237089"/>
                  <a:pt x="1398407" y="2237095"/>
                </a:cubicBezTo>
                <a:lnTo>
                  <a:pt x="1370962" y="2237474"/>
                </a:lnTo>
                <a:lnTo>
                  <a:pt x="1356367" y="2235089"/>
                </a:lnTo>
                <a:cubicBezTo>
                  <a:pt x="1346056" y="2233320"/>
                  <a:pt x="1335986" y="2231930"/>
                  <a:pt x="1324828" y="2231968"/>
                </a:cubicBezTo>
                <a:lnTo>
                  <a:pt x="1297744" y="2235849"/>
                </a:lnTo>
                <a:lnTo>
                  <a:pt x="1286236" y="2233135"/>
                </a:lnTo>
                <a:lnTo>
                  <a:pt x="1283504" y="2233797"/>
                </a:lnTo>
                <a:lnTo>
                  <a:pt x="1279765" y="2229639"/>
                </a:ln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64984" y="2224767"/>
                  <a:pt x="812914" y="2202752"/>
                </a:cubicBezTo>
                <a:cubicBezTo>
                  <a:pt x="809419" y="2205714"/>
                  <a:pt x="805091" y="2207855"/>
                  <a:pt x="800195" y="2209407"/>
                </a:cubicBezTo>
                <a:lnTo>
                  <a:pt x="784978" y="2212360"/>
                </a:lnTo>
                <a:lnTo>
                  <a:pt x="681987" y="2216757"/>
                </a:lnTo>
                <a:lnTo>
                  <a:pt x="669923" y="2211682"/>
                </a:lnTo>
                <a:cubicBezTo>
                  <a:pt x="675432" y="2197125"/>
                  <a:pt x="665394" y="2205767"/>
                  <a:pt x="648680" y="2206229"/>
                </a:cubicBezTo>
                <a:cubicBezTo>
                  <a:pt x="653511" y="2183723"/>
                  <a:pt x="607806" y="2194090"/>
                  <a:pt x="597225" y="2180999"/>
                </a:cubicBezTo>
                <a:cubicBezTo>
                  <a:pt x="584838" y="2181847"/>
                  <a:pt x="571827" y="2182333"/>
                  <a:pt x="558449" y="2182346"/>
                </a:cubicBezTo>
                <a:lnTo>
                  <a:pt x="550517" y="2182060"/>
                </a:lnTo>
                <a:lnTo>
                  <a:pt x="550309" y="2181825"/>
                </a:lnTo>
                <a:cubicBezTo>
                  <a:pt x="548471" y="2181269"/>
                  <a:pt x="545824" y="2180990"/>
                  <a:pt x="541836" y="2181063"/>
                </a:cubicBezTo>
                <a:lnTo>
                  <a:pt x="536057" y="2181537"/>
                </a:lnTo>
                <a:lnTo>
                  <a:pt x="520671" y="2180980"/>
                </a:lnTo>
                <a:lnTo>
                  <a:pt x="515024" y="2179258"/>
                </a:lnTo>
                <a:lnTo>
                  <a:pt x="512278" y="2176369"/>
                </a:lnTo>
                <a:lnTo>
                  <a:pt x="480419" y="2167807"/>
                </a:lnTo>
                <a:cubicBezTo>
                  <a:pt x="458012" y="2174781"/>
                  <a:pt x="449332" y="2162566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36093" y="2150634"/>
                  <a:pt x="209811" y="2132011"/>
                  <a:pt x="169207" y="2128100"/>
                </a:cubicBezTo>
                <a:lnTo>
                  <a:pt x="93149" y="2105324"/>
                </a:lnTo>
                <a:lnTo>
                  <a:pt x="88109" y="2106704"/>
                </a:lnTo>
                <a:cubicBezTo>
                  <a:pt x="84511" y="2107398"/>
                  <a:pt x="81960" y="2107528"/>
                  <a:pt x="80022" y="2107254"/>
                </a:cubicBezTo>
                <a:lnTo>
                  <a:pt x="79717" y="2107046"/>
                </a:lnTo>
                <a:lnTo>
                  <a:pt x="72352" y="2107991"/>
                </a:lnTo>
                <a:cubicBezTo>
                  <a:pt x="60160" y="2110089"/>
                  <a:pt x="48530" y="2112610"/>
                  <a:pt x="37645" y="2115401"/>
                </a:cubicBez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AF88E7-C7C9-9595-6ACB-EAD384F8E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325" y="742336"/>
            <a:ext cx="9810604" cy="1216024"/>
          </a:xfrm>
        </p:spPr>
        <p:txBody>
          <a:bodyPr>
            <a:normAutofit/>
          </a:bodyPr>
          <a:lstStyle/>
          <a:p>
            <a:r>
              <a:rPr lang="da-DK" b="1" err="1">
                <a:ea typeface="Batang"/>
              </a:rPr>
              <a:t>Heimasíðan</a:t>
            </a:r>
            <a:r>
              <a:rPr lang="da-DK" dirty="0">
                <a:ea typeface="Batang"/>
              </a:rPr>
              <a:t> // Homepage</a:t>
            </a:r>
            <a:endParaRPr lang="da-DK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501A971-CEBD-4E4B-8529-3BB4F4100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460" y="6189260"/>
            <a:ext cx="7831541" cy="668740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0839EE41-7780-F9AF-F223-58633A76EE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331281"/>
              </p:ext>
            </p:extLst>
          </p:nvPr>
        </p:nvGraphicFramePr>
        <p:xfrm>
          <a:off x="1050925" y="1825625"/>
          <a:ext cx="9810750" cy="4429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3070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472DE8-E58B-4D56-BA61-C69C601D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83ACFC-B25E-402F-BBD8-E42034CDD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76818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12192000" h="2237474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lnTo>
                  <a:pt x="12176759" y="759190"/>
                </a:lnTo>
                <a:cubicBezTo>
                  <a:pt x="12165968" y="763819"/>
                  <a:pt x="12157853" y="765770"/>
                  <a:pt x="12154948" y="762731"/>
                </a:cubicBezTo>
                <a:cubicBezTo>
                  <a:pt x="12116503" y="759396"/>
                  <a:pt x="12073342" y="763579"/>
                  <a:pt x="12047364" y="749662"/>
                </a:cubicBezTo>
                <a:cubicBezTo>
                  <a:pt x="12041261" y="730599"/>
                  <a:pt x="11914319" y="741909"/>
                  <a:pt x="11890686" y="732766"/>
                </a:cubicBezTo>
                <a:cubicBezTo>
                  <a:pt x="11832408" y="747890"/>
                  <a:pt x="11815359" y="777569"/>
                  <a:pt x="11782413" y="769868"/>
                </a:cubicBezTo>
                <a:cubicBezTo>
                  <a:pt x="11760031" y="763594"/>
                  <a:pt x="11675205" y="777151"/>
                  <a:pt x="11649954" y="749628"/>
                </a:cubicBezTo>
                <a:cubicBezTo>
                  <a:pt x="11608286" y="767874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256313" y="713012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1036836" y="722990"/>
                  <a:pt x="10909903" y="759211"/>
                  <a:pt x="10884013" y="760728"/>
                </a:cubicBezTo>
                <a:cubicBezTo>
                  <a:pt x="10864519" y="743356"/>
                  <a:pt x="10853492" y="756172"/>
                  <a:pt x="10834688" y="757726"/>
                </a:cubicBezTo>
                <a:cubicBezTo>
                  <a:pt x="10826871" y="747343"/>
                  <a:pt x="10811086" y="746602"/>
                  <a:pt x="10805004" y="757573"/>
                </a:cubicBezTo>
                <a:cubicBezTo>
                  <a:pt x="10810951" y="784448"/>
                  <a:pt x="10744688" y="759043"/>
                  <a:pt x="10739478" y="776841"/>
                </a:cubicBezTo>
                <a:cubicBezTo>
                  <a:pt x="10678284" y="779408"/>
                  <a:pt x="10540854" y="756546"/>
                  <a:pt x="10458762" y="755400"/>
                </a:cubicBezTo>
                <a:cubicBezTo>
                  <a:pt x="10426976" y="747433"/>
                  <a:pt x="10362961" y="776166"/>
                  <a:pt x="10246919" y="769960"/>
                </a:cubicBezTo>
                <a:cubicBezTo>
                  <a:pt x="10231631" y="763610"/>
                  <a:pt x="10172943" y="749095"/>
                  <a:pt x="10167995" y="760843"/>
                </a:cubicBezTo>
                <a:cubicBezTo>
                  <a:pt x="10131971" y="759999"/>
                  <a:pt x="10021683" y="796978"/>
                  <a:pt x="9997044" y="780129"/>
                </a:cubicBezTo>
                <a:cubicBezTo>
                  <a:pt x="10001018" y="806225"/>
                  <a:pt x="9951331" y="779975"/>
                  <a:pt x="9943887" y="804141"/>
                </a:cubicBezTo>
                <a:lnTo>
                  <a:pt x="9918248" y="816628"/>
                </a:lnTo>
                <a:lnTo>
                  <a:pt x="9836148" y="858312"/>
                </a:lnTo>
                <a:lnTo>
                  <a:pt x="9823800" y="866604"/>
                </a:lnTo>
                <a:lnTo>
                  <a:pt x="9794684" y="864509"/>
                </a:lnTo>
                <a:lnTo>
                  <a:pt x="9778288" y="854362"/>
                </a:lnTo>
                <a:lnTo>
                  <a:pt x="9773886" y="857543"/>
                </a:lnTo>
                <a:cubicBezTo>
                  <a:pt x="9769008" y="863842"/>
                  <a:pt x="9766501" y="867741"/>
                  <a:pt x="9761459" y="862394"/>
                </a:cubicBezTo>
                <a:lnTo>
                  <a:pt x="9705768" y="894610"/>
                </a:lnTo>
                <a:cubicBezTo>
                  <a:pt x="9699860" y="897215"/>
                  <a:pt x="9692576" y="897590"/>
                  <a:pt x="9683005" y="894128"/>
                </a:cubicBezTo>
                <a:cubicBezTo>
                  <a:pt x="9664449" y="898200"/>
                  <a:pt x="9612100" y="914263"/>
                  <a:pt x="9594438" y="919051"/>
                </a:cubicBezTo>
                <a:lnTo>
                  <a:pt x="9577033" y="922857"/>
                </a:lnTo>
                <a:cubicBezTo>
                  <a:pt x="9568659" y="926175"/>
                  <a:pt x="9551353" y="936082"/>
                  <a:pt x="9544189" y="938966"/>
                </a:cubicBezTo>
                <a:cubicBezTo>
                  <a:pt x="9538380" y="940584"/>
                  <a:pt x="9541329" y="937538"/>
                  <a:pt x="9534048" y="940158"/>
                </a:cubicBezTo>
                <a:cubicBezTo>
                  <a:pt x="9533709" y="946069"/>
                  <a:pt x="9530854" y="951684"/>
                  <a:pt x="9500499" y="954680"/>
                </a:cubicBezTo>
                <a:cubicBezTo>
                  <a:pt x="9481230" y="968165"/>
                  <a:pt x="9456325" y="979029"/>
                  <a:pt x="9428195" y="986225"/>
                </a:cubicBezTo>
                <a:cubicBezTo>
                  <a:pt x="9422499" y="981315"/>
                  <a:pt x="9414660" y="991352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10581" y="1024474"/>
                  <a:pt x="9345163" y="981210"/>
                  <a:pt x="9301293" y="1011593"/>
                </a:cubicBezTo>
                <a:cubicBezTo>
                  <a:pt x="9292916" y="1014346"/>
                  <a:pt x="9285483" y="1013807"/>
                  <a:pt x="9278619" y="1011878"/>
                </a:cubicBezTo>
                <a:lnTo>
                  <a:pt x="9268019" y="1007442"/>
                </a:lnTo>
                <a:lnTo>
                  <a:pt x="9234662" y="1023056"/>
                </a:lnTo>
                <a:cubicBezTo>
                  <a:pt x="9217868" y="1029197"/>
                  <a:pt x="9199852" y="1034202"/>
                  <a:pt x="9181033" y="1037921"/>
                </a:cubicBezTo>
                <a:cubicBezTo>
                  <a:pt x="9174974" y="1030923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021681" y="1079910"/>
                  <a:pt x="9076377" y="1024799"/>
                  <a:pt x="9012987" y="1061986"/>
                </a:cubicBezTo>
                <a:lnTo>
                  <a:pt x="8968445" y="1052169"/>
                </a:lnTo>
                <a:lnTo>
                  <a:pt x="8958984" y="1057212"/>
                </a:lnTo>
                <a:cubicBezTo>
                  <a:pt x="8920115" y="1062770"/>
                  <a:pt x="8906181" y="1053838"/>
                  <a:pt x="8886001" y="1067468"/>
                </a:cubicBezTo>
                <a:cubicBezTo>
                  <a:pt x="8847384" y="1050046"/>
                  <a:pt x="8863283" y="1068286"/>
                  <a:pt x="8838610" y="1075091"/>
                </a:cubicBezTo>
                <a:cubicBezTo>
                  <a:pt x="8816007" y="1080079"/>
                  <a:pt x="8773923" y="1092257"/>
                  <a:pt x="8750383" y="1097387"/>
                </a:cubicBezTo>
                <a:cubicBezTo>
                  <a:pt x="8735450" y="1116502"/>
                  <a:pt x="8721220" y="1097372"/>
                  <a:pt x="8697365" y="1105869"/>
                </a:cubicBezTo>
                <a:cubicBezTo>
                  <a:pt x="8687037" y="1113735"/>
                  <a:pt x="8678781" y="1115961"/>
                  <a:pt x="8665605" y="1110791"/>
                </a:cubicBezTo>
                <a:cubicBezTo>
                  <a:pt x="8618410" y="1148662"/>
                  <a:pt x="8633049" y="1116609"/>
                  <a:pt x="8584946" y="1135226"/>
                </a:cubicBezTo>
                <a:cubicBezTo>
                  <a:pt x="8544020" y="1153499"/>
                  <a:pt x="8496232" y="1168229"/>
                  <a:pt x="8460755" y="1203427"/>
                </a:cubicBezTo>
                <a:cubicBezTo>
                  <a:pt x="8454928" y="1212828"/>
                  <a:pt x="8436573" y="1218574"/>
                  <a:pt x="8419755" y="1216260"/>
                </a:cubicBezTo>
                <a:cubicBezTo>
                  <a:pt x="8416861" y="1215863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253233" y="1266996"/>
                  <a:pt x="8218383" y="1257577"/>
                  <a:pt x="8206287" y="1273060"/>
                </a:cubicBezTo>
                <a:cubicBezTo>
                  <a:pt x="8200396" y="1262794"/>
                  <a:pt x="8183827" y="1285000"/>
                  <a:pt x="8168705" y="1279956"/>
                </a:cubicBezTo>
                <a:cubicBezTo>
                  <a:pt x="8157611" y="1275235"/>
                  <a:pt x="8149996" y="1280870"/>
                  <a:pt x="8139997" y="1282713"/>
                </a:cubicBezTo>
                <a:cubicBezTo>
                  <a:pt x="8125566" y="1279776"/>
                  <a:pt x="8084128" y="1294221"/>
                  <a:pt x="8074238" y="1301895"/>
                </a:cubicBezTo>
                <a:cubicBezTo>
                  <a:pt x="8052170" y="1326903"/>
                  <a:pt x="7986951" y="1319381"/>
                  <a:pt x="7968292" y="1338779"/>
                </a:cubicBezTo>
                <a:cubicBezTo>
                  <a:pt x="7960694" y="1342282"/>
                  <a:pt x="7952937" y="1344333"/>
                  <a:pt x="7945122" y="1345477"/>
                </a:cubicBezTo>
                <a:lnTo>
                  <a:pt x="7922771" y="1346645"/>
                </a:lnTo>
                <a:lnTo>
                  <a:pt x="7915461" y="1342919"/>
                </a:lnTo>
                <a:lnTo>
                  <a:pt x="7902328" y="1345865"/>
                </a:lnTo>
                <a:lnTo>
                  <a:pt x="7898322" y="1345689"/>
                </a:lnTo>
                <a:lnTo>
                  <a:pt x="7875879" y="1345646"/>
                </a:lnTo>
                <a:cubicBezTo>
                  <a:pt x="7890672" y="1367295"/>
                  <a:pt x="7816428" y="1353520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87405" y="1382806"/>
                  <a:pt x="7548172" y="1417460"/>
                </a:cubicBezTo>
                <a:cubicBezTo>
                  <a:pt x="7551327" y="1405830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213486" y="1580987"/>
                </a:lnTo>
                <a:lnTo>
                  <a:pt x="7210972" y="1580856"/>
                </a:lnTo>
                <a:lnTo>
                  <a:pt x="7183121" y="1595162"/>
                </a:lnTo>
                <a:lnTo>
                  <a:pt x="7164601" y="1606490"/>
                </a:lnTo>
                <a:lnTo>
                  <a:pt x="7159286" y="1606850"/>
                </a:lnTo>
                <a:cubicBezTo>
                  <a:pt x="7150961" y="1609262"/>
                  <a:pt x="7125743" y="1618162"/>
                  <a:pt x="7114651" y="1620959"/>
                </a:cubicBezTo>
                <a:cubicBezTo>
                  <a:pt x="7109310" y="1606138"/>
                  <a:pt x="7106695" y="1617324"/>
                  <a:pt x="7092727" y="1623628"/>
                </a:cubicBezTo>
                <a:cubicBezTo>
                  <a:pt x="7081313" y="1602012"/>
                  <a:pt x="7049394" y="1627301"/>
                  <a:pt x="7031309" y="1619451"/>
                </a:cubicBezTo>
                <a:cubicBezTo>
                  <a:pt x="7021305" y="1624569"/>
                  <a:pt x="7010515" y="1629587"/>
                  <a:pt x="6999084" y="1634317"/>
                </a:cubicBezTo>
                <a:lnTo>
                  <a:pt x="6992107" y="1636860"/>
                </a:lnTo>
                <a:lnTo>
                  <a:pt x="6991765" y="1636725"/>
                </a:lnTo>
                <a:cubicBezTo>
                  <a:pt x="6989813" y="1636884"/>
                  <a:pt x="6987353" y="1637572"/>
                  <a:pt x="6983996" y="1639040"/>
                </a:cubicBezTo>
                <a:lnTo>
                  <a:pt x="6979383" y="1641496"/>
                </a:lnTo>
                <a:lnTo>
                  <a:pt x="6900177" y="1636016"/>
                </a:ln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19334" y="1664040"/>
                  <a:pt x="6608179" y="1654034"/>
                  <a:pt x="6587857" y="1665769"/>
                </a:cubicBezTo>
                <a:lnTo>
                  <a:pt x="6554894" y="1664428"/>
                </a:lnTo>
                <a:lnTo>
                  <a:pt x="6551579" y="1662213"/>
                </a:lnTo>
                <a:lnTo>
                  <a:pt x="6545693" y="1661776"/>
                </a:lnTo>
                <a:lnTo>
                  <a:pt x="6530561" y="1664619"/>
                </a:lnTo>
                <a:lnTo>
                  <a:pt x="6525028" y="1666354"/>
                </a:lnTo>
                <a:cubicBezTo>
                  <a:pt x="6521154" y="1667301"/>
                  <a:pt x="6518510" y="1667613"/>
                  <a:pt x="6516595" y="1667475"/>
                </a:cubicBezTo>
                <a:lnTo>
                  <a:pt x="6516340" y="1667291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57809" y="1668164"/>
                  <a:pt x="6415506" y="1688334"/>
                  <a:pt x="6415265" y="1665317"/>
                </a:cubicBezTo>
                <a:cubicBezTo>
                  <a:pt x="6399063" y="1669446"/>
                  <a:pt x="6391173" y="1680085"/>
                  <a:pt x="6393343" y="1664672"/>
                </a:cubicBezTo>
                <a:lnTo>
                  <a:pt x="6380457" y="1662376"/>
                </a:lnTo>
                <a:lnTo>
                  <a:pt x="6280959" y="1689329"/>
                </a:lnTo>
                <a:lnTo>
                  <a:pt x="6266765" y="1695560"/>
                </a:lnTo>
                <a:cubicBezTo>
                  <a:pt x="6262331" y="1698152"/>
                  <a:pt x="6258580" y="1701192"/>
                  <a:pt x="6255823" y="1704850"/>
                </a:cubicBezTo>
                <a:cubicBezTo>
                  <a:pt x="6200184" y="1694834"/>
                  <a:pt x="6155082" y="1716996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99949" y="1814490"/>
                </a:lnTo>
                <a:lnTo>
                  <a:pt x="5453307" y="1815450"/>
                </a:lnTo>
                <a:cubicBezTo>
                  <a:pt x="5433075" y="1827706"/>
                  <a:pt x="5395563" y="1821122"/>
                  <a:pt x="5364192" y="1826074"/>
                </a:cubicBezTo>
                <a:lnTo>
                  <a:pt x="5350380" y="1830891"/>
                </a:lnTo>
                <a:lnTo>
                  <a:pt x="5259633" y="1837160"/>
                </a:lnTo>
                <a:lnTo>
                  <a:pt x="5197513" y="1844718"/>
                </a:lnTo>
                <a:lnTo>
                  <a:pt x="5184170" y="1849402"/>
                </a:lnTo>
                <a:lnTo>
                  <a:pt x="5168852" y="1844846"/>
                </a:lnTo>
                <a:cubicBezTo>
                  <a:pt x="5166986" y="1843561"/>
                  <a:pt x="5165478" y="1842127"/>
                  <a:pt x="5164370" y="1840597"/>
                </a:cubicBezTo>
                <a:lnTo>
                  <a:pt x="5114927" y="1847827"/>
                </a:ln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63743" y="1799478"/>
                  <a:pt x="4655044" y="1795479"/>
                  <a:pt x="4647449" y="1793181"/>
                </a:cubicBezTo>
                <a:lnTo>
                  <a:pt x="4645504" y="1787606"/>
                </a:lnTo>
                <a:lnTo>
                  <a:pt x="4632229" y="1785815"/>
                </a:lnTo>
                <a:lnTo>
                  <a:pt x="4629273" y="1784355"/>
                </a:lnTo>
                <a:cubicBezTo>
                  <a:pt x="4623639" y="1781544"/>
                  <a:pt x="4617950" y="1778917"/>
                  <a:pt x="4611738" y="1776964"/>
                </a:cubicBezTo>
                <a:cubicBezTo>
                  <a:pt x="4601379" y="1800272"/>
                  <a:pt x="4557197" y="1764196"/>
                  <a:pt x="4560070" y="1785640"/>
                </a:cubicBezTo>
                <a:lnTo>
                  <a:pt x="4536503" y="1785334"/>
                </a:lnTo>
                <a:lnTo>
                  <a:pt x="4513724" y="1791996"/>
                </a:lnTo>
                <a:lnTo>
                  <a:pt x="4501513" y="1799835"/>
                </a:lnTo>
                <a:lnTo>
                  <a:pt x="4459076" y="1813003"/>
                </a:lnTo>
                <a:lnTo>
                  <a:pt x="4459810" y="1797886"/>
                </a:lnTo>
                <a:lnTo>
                  <a:pt x="4379064" y="1817177"/>
                </a:lnTo>
                <a:lnTo>
                  <a:pt x="4319209" y="1834833"/>
                </a:lnTo>
                <a:lnTo>
                  <a:pt x="4306907" y="1841641"/>
                </a:lnTo>
                <a:lnTo>
                  <a:pt x="4290981" y="1839677"/>
                </a:lnTo>
                <a:cubicBezTo>
                  <a:pt x="4288909" y="1838717"/>
                  <a:pt x="4287163" y="1837555"/>
                  <a:pt x="4285792" y="1836231"/>
                </a:cubicBezTo>
                <a:lnTo>
                  <a:pt x="4238372" y="1851480"/>
                </a:ln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84875" y="1878116"/>
                  <a:pt x="3775574" y="1875612"/>
                  <a:pt x="3767672" y="1874600"/>
                </a:cubicBezTo>
                <a:lnTo>
                  <a:pt x="3764741" y="1869433"/>
                </a:lnTo>
                <a:lnTo>
                  <a:pt x="3751332" y="1869854"/>
                </a:lnTo>
                <a:lnTo>
                  <a:pt x="3748155" y="1868903"/>
                </a:lnTo>
                <a:cubicBezTo>
                  <a:pt x="3742091" y="1867062"/>
                  <a:pt x="3736007" y="1865414"/>
                  <a:pt x="3729530" y="1864513"/>
                </a:cubicBezTo>
                <a:cubicBezTo>
                  <a:pt x="3723549" y="1889158"/>
                  <a:pt x="3673453" y="1860919"/>
                  <a:pt x="3680177" y="1881552"/>
                </a:cubicBezTo>
                <a:cubicBezTo>
                  <a:pt x="3643549" y="1880892"/>
                  <a:pt x="3599470" y="1913398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228353" y="1917339"/>
                  <a:pt x="3163854" y="1927961"/>
                  <a:pt x="3123424" y="1952930"/>
                </a:cubicBezTo>
                <a:cubicBezTo>
                  <a:pt x="3067921" y="1955455"/>
                  <a:pt x="3058626" y="1970554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80071" y="1972988"/>
                </a:lnTo>
                <a:lnTo>
                  <a:pt x="2978094" y="1972369"/>
                </a:ln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72808" y="1994277"/>
                  <a:pt x="2869648" y="1993306"/>
                  <a:pt x="2864145" y="1994061"/>
                </a:cubicBezTo>
                <a:cubicBezTo>
                  <a:pt x="2872218" y="1978115"/>
                  <a:pt x="2860603" y="1988862"/>
                  <a:pt x="2843662" y="1992498"/>
                </a:cubicBezTo>
                <a:cubicBezTo>
                  <a:pt x="2852423" y="1968542"/>
                  <a:pt x="2804535" y="1987804"/>
                  <a:pt x="2796128" y="1976403"/>
                </a:cubicBezTo>
                <a:cubicBezTo>
                  <a:pt x="2783487" y="1979614"/>
                  <a:pt x="2770278" y="1982573"/>
                  <a:pt x="2756784" y="1985116"/>
                </a:cubicBezTo>
                <a:lnTo>
                  <a:pt x="2748833" y="1986323"/>
                </a:lnTo>
                <a:cubicBezTo>
                  <a:pt x="2748775" y="1986256"/>
                  <a:pt x="2748719" y="1986188"/>
                  <a:pt x="2748661" y="1986122"/>
                </a:cubicBezTo>
                <a:cubicBezTo>
                  <a:pt x="2746906" y="1985902"/>
                  <a:pt x="2744280" y="1986117"/>
                  <a:pt x="2740251" y="1986946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680597" y="1984996"/>
                </a:lnTo>
                <a:cubicBezTo>
                  <a:pt x="2658416" y="1985461"/>
                  <a:pt x="2612251" y="1988312"/>
                  <a:pt x="2578178" y="1990531"/>
                </a:cubicBezTo>
                <a:cubicBezTo>
                  <a:pt x="2545413" y="1998704"/>
                  <a:pt x="2513846" y="1994934"/>
                  <a:pt x="2476147" y="1998305"/>
                </a:cubicBezTo>
                <a:cubicBezTo>
                  <a:pt x="2437134" y="2013637"/>
                  <a:pt x="2413847" y="1999542"/>
                  <a:pt x="2373568" y="2003219"/>
                </a:cubicBezTo>
                <a:cubicBezTo>
                  <a:pt x="2341422" y="2024631"/>
                  <a:pt x="2342856" y="1992997"/>
                  <a:pt x="2321399" y="1989467"/>
                </a:cubicBezTo>
                <a:lnTo>
                  <a:pt x="2315525" y="1989708"/>
                </a:lnTo>
                <a:lnTo>
                  <a:pt x="2300792" y="1994290"/>
                </a:lnTo>
                <a:lnTo>
                  <a:pt x="2295469" y="1996659"/>
                </a:lnTo>
                <a:cubicBezTo>
                  <a:pt x="2291722" y="1998049"/>
                  <a:pt x="2289127" y="1998665"/>
                  <a:pt x="2287219" y="1998750"/>
                </a:cubicBezTo>
                <a:lnTo>
                  <a:pt x="2286948" y="1998596"/>
                </a:lnTo>
                <a:lnTo>
                  <a:pt x="2243069" y="2015111"/>
                </a:lnTo>
                <a:cubicBezTo>
                  <a:pt x="2229030" y="2006206"/>
                  <a:pt x="2188966" y="2031217"/>
                  <a:pt x="2186609" y="2008263"/>
                </a:cubicBezTo>
                <a:cubicBezTo>
                  <a:pt x="2170936" y="2014251"/>
                  <a:pt x="2164097" y="2025782"/>
                  <a:pt x="2164831" y="2010143"/>
                </a:cubicBezTo>
                <a:cubicBezTo>
                  <a:pt x="2159536" y="2011705"/>
                  <a:pt x="2155830" y="2011340"/>
                  <a:pt x="2152836" y="2010048"/>
                </a:cubicBezTo>
                <a:lnTo>
                  <a:pt x="2117102" y="2023004"/>
                </a:lnTo>
                <a:lnTo>
                  <a:pt x="2111935" y="2023163"/>
                </a:lnTo>
                <a:lnTo>
                  <a:pt x="2089991" y="2034193"/>
                </a:lnTo>
                <a:lnTo>
                  <a:pt x="2058061" y="2047942"/>
                </a:lnTo>
                <a:lnTo>
                  <a:pt x="2055737" y="2047704"/>
                </a:lnTo>
                <a:lnTo>
                  <a:pt x="2042244" y="2055560"/>
                </a:lnTo>
                <a:cubicBezTo>
                  <a:pt x="2038090" y="2058656"/>
                  <a:pt x="1978623" y="2070285"/>
                  <a:pt x="1976224" y="2074257"/>
                </a:cubicBezTo>
                <a:cubicBezTo>
                  <a:pt x="1920172" y="2070662"/>
                  <a:pt x="1933546" y="2089824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402655" y="2224964"/>
                  <a:pt x="1409212" y="2231152"/>
                  <a:pt x="1398481" y="2237074"/>
                </a:cubicBezTo>
                <a:cubicBezTo>
                  <a:pt x="1398456" y="2237082"/>
                  <a:pt x="1398432" y="2237089"/>
                  <a:pt x="1398407" y="2237095"/>
                </a:cubicBezTo>
                <a:lnTo>
                  <a:pt x="1370962" y="2237474"/>
                </a:lnTo>
                <a:lnTo>
                  <a:pt x="1356367" y="2235089"/>
                </a:lnTo>
                <a:cubicBezTo>
                  <a:pt x="1346056" y="2233320"/>
                  <a:pt x="1335986" y="2231930"/>
                  <a:pt x="1324828" y="2231968"/>
                </a:cubicBezTo>
                <a:lnTo>
                  <a:pt x="1297744" y="2235849"/>
                </a:lnTo>
                <a:lnTo>
                  <a:pt x="1286236" y="2233135"/>
                </a:lnTo>
                <a:lnTo>
                  <a:pt x="1283504" y="2233797"/>
                </a:lnTo>
                <a:lnTo>
                  <a:pt x="1279765" y="2229639"/>
                </a:ln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64984" y="2224767"/>
                  <a:pt x="812914" y="2202752"/>
                </a:cubicBezTo>
                <a:cubicBezTo>
                  <a:pt x="809419" y="2205714"/>
                  <a:pt x="805091" y="2207855"/>
                  <a:pt x="800195" y="2209407"/>
                </a:cubicBezTo>
                <a:lnTo>
                  <a:pt x="784978" y="2212360"/>
                </a:lnTo>
                <a:lnTo>
                  <a:pt x="681987" y="2216757"/>
                </a:lnTo>
                <a:lnTo>
                  <a:pt x="669923" y="2211682"/>
                </a:lnTo>
                <a:cubicBezTo>
                  <a:pt x="675432" y="2197125"/>
                  <a:pt x="665394" y="2205767"/>
                  <a:pt x="648680" y="2206229"/>
                </a:cubicBezTo>
                <a:cubicBezTo>
                  <a:pt x="653511" y="2183723"/>
                  <a:pt x="607806" y="2194090"/>
                  <a:pt x="597225" y="2180999"/>
                </a:cubicBezTo>
                <a:cubicBezTo>
                  <a:pt x="584838" y="2181847"/>
                  <a:pt x="571827" y="2182333"/>
                  <a:pt x="558449" y="2182346"/>
                </a:cubicBezTo>
                <a:lnTo>
                  <a:pt x="550517" y="2182060"/>
                </a:lnTo>
                <a:lnTo>
                  <a:pt x="550309" y="2181825"/>
                </a:lnTo>
                <a:cubicBezTo>
                  <a:pt x="548471" y="2181269"/>
                  <a:pt x="545824" y="2180990"/>
                  <a:pt x="541836" y="2181063"/>
                </a:cubicBezTo>
                <a:lnTo>
                  <a:pt x="536057" y="2181537"/>
                </a:lnTo>
                <a:lnTo>
                  <a:pt x="520671" y="2180980"/>
                </a:lnTo>
                <a:lnTo>
                  <a:pt x="515024" y="2179258"/>
                </a:lnTo>
                <a:lnTo>
                  <a:pt x="512278" y="2176369"/>
                </a:lnTo>
                <a:lnTo>
                  <a:pt x="480419" y="2167807"/>
                </a:lnTo>
                <a:cubicBezTo>
                  <a:pt x="458012" y="2174781"/>
                  <a:pt x="449332" y="2162566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36093" y="2150634"/>
                  <a:pt x="209811" y="2132011"/>
                  <a:pt x="169207" y="2128100"/>
                </a:cubicBezTo>
                <a:lnTo>
                  <a:pt x="93149" y="2105324"/>
                </a:lnTo>
                <a:lnTo>
                  <a:pt x="88109" y="2106704"/>
                </a:lnTo>
                <a:cubicBezTo>
                  <a:pt x="84511" y="2107398"/>
                  <a:pt x="81960" y="2107528"/>
                  <a:pt x="80022" y="2107254"/>
                </a:cubicBezTo>
                <a:lnTo>
                  <a:pt x="79717" y="2107046"/>
                </a:lnTo>
                <a:lnTo>
                  <a:pt x="72352" y="2107991"/>
                </a:lnTo>
                <a:cubicBezTo>
                  <a:pt x="60160" y="2110089"/>
                  <a:pt x="48530" y="2112610"/>
                  <a:pt x="37645" y="2115401"/>
                </a:cubicBez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9A2219-222B-0D13-B7C0-55ABE628E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r>
              <a:rPr lang="da-DK" dirty="0" err="1">
                <a:ea typeface="Batang"/>
              </a:rPr>
              <a:t>Lærugreinar</a:t>
            </a:r>
            <a:r>
              <a:rPr lang="da-DK" dirty="0">
                <a:ea typeface="Batang"/>
              </a:rPr>
              <a:t> // School </a:t>
            </a:r>
            <a:r>
              <a:rPr lang="da-DK" dirty="0" err="1">
                <a:ea typeface="Batang"/>
              </a:rPr>
              <a:t>subject</a:t>
            </a:r>
            <a:endParaRPr lang="da-DK" dirty="0" err="1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501A971-CEBD-4E4B-8529-3BB4F4100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460" y="6189260"/>
            <a:ext cx="7831541" cy="668740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A202581-6D02-FC4C-9B52-7F90413F34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162699"/>
              </p:ext>
            </p:extLst>
          </p:nvPr>
        </p:nvGraphicFramePr>
        <p:xfrm>
          <a:off x="1050925" y="1825625"/>
          <a:ext cx="9810750" cy="4429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9575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14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4" name="Ink 16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44" name="Ink 16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45" name="Rectangle 18">
            <a:extLst>
              <a:ext uri="{FF2B5EF4-FFF2-40B4-BE49-F238E27FC236}">
                <a16:creationId xmlns:a16="http://schemas.microsoft.com/office/drawing/2014/main" id="{989E0641-F6AC-4C12-B872-9701271C7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20">
            <a:extLst>
              <a:ext uri="{FF2B5EF4-FFF2-40B4-BE49-F238E27FC236}">
                <a16:creationId xmlns:a16="http://schemas.microsoft.com/office/drawing/2014/main" id="{88CFAD6C-D9D9-45A3-86CF-B98315872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5277223" y="-1"/>
            <a:ext cx="6914777" cy="643325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22">
            <a:extLst>
              <a:ext uri="{FF2B5EF4-FFF2-40B4-BE49-F238E27FC236}">
                <a16:creationId xmlns:a16="http://schemas.microsoft.com/office/drawing/2014/main" id="{CD173735-CA2E-4726-B360-8C0FC1E01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76086">
            <a:off x="-291249" y="3562258"/>
            <a:ext cx="12547487" cy="4609730"/>
          </a:xfrm>
          <a:custGeom>
            <a:avLst/>
            <a:gdLst>
              <a:gd name="connsiteX0" fmla="*/ 1249032 w 12547487"/>
              <a:gd name="connsiteY0" fmla="*/ 1069442 h 4609730"/>
              <a:gd name="connsiteX1" fmla="*/ 1364765 w 12547487"/>
              <a:gd name="connsiteY1" fmla="*/ 1046241 h 4609730"/>
              <a:gd name="connsiteX2" fmla="*/ 1364788 w 12547487"/>
              <a:gd name="connsiteY2" fmla="*/ 1046227 h 4609730"/>
              <a:gd name="connsiteX3" fmla="*/ 1364871 w 12547487"/>
              <a:gd name="connsiteY3" fmla="*/ 1046219 h 4609730"/>
              <a:gd name="connsiteX4" fmla="*/ 1389985 w 12547487"/>
              <a:gd name="connsiteY4" fmla="*/ 1041184 h 4609730"/>
              <a:gd name="connsiteX5" fmla="*/ 1855056 w 12547487"/>
              <a:gd name="connsiteY5" fmla="*/ 1015146 h 4609730"/>
              <a:gd name="connsiteX6" fmla="*/ 2461080 w 12547487"/>
              <a:gd name="connsiteY6" fmla="*/ 1069442 h 4609730"/>
              <a:gd name="connsiteX7" fmla="*/ 2480769 w 12547487"/>
              <a:gd name="connsiteY7" fmla="*/ 1082624 h 4609730"/>
              <a:gd name="connsiteX8" fmla="*/ 2513615 w 12547487"/>
              <a:gd name="connsiteY8" fmla="*/ 1079209 h 4609730"/>
              <a:gd name="connsiteX9" fmla="*/ 2883110 w 12547487"/>
              <a:gd name="connsiteY9" fmla="*/ 1082703 h 4609730"/>
              <a:gd name="connsiteX10" fmla="*/ 3067466 w 12547487"/>
              <a:gd name="connsiteY10" fmla="*/ 1017777 h 4609730"/>
              <a:gd name="connsiteX11" fmla="*/ 3142515 w 12547487"/>
              <a:gd name="connsiteY11" fmla="*/ 1004553 h 4609730"/>
              <a:gd name="connsiteX12" fmla="*/ 3153472 w 12547487"/>
              <a:gd name="connsiteY12" fmla="*/ 1011470 h 4609730"/>
              <a:gd name="connsiteX13" fmla="*/ 3256916 w 12547487"/>
              <a:gd name="connsiteY13" fmla="*/ 958732 h 4609730"/>
              <a:gd name="connsiteX14" fmla="*/ 3409231 w 12547487"/>
              <a:gd name="connsiteY14" fmla="*/ 951564 h 4609730"/>
              <a:gd name="connsiteX15" fmla="*/ 3524347 w 12547487"/>
              <a:gd name="connsiteY15" fmla="*/ 957376 h 4609730"/>
              <a:gd name="connsiteX16" fmla="*/ 3588810 w 12547487"/>
              <a:gd name="connsiteY16" fmla="*/ 955789 h 4609730"/>
              <a:gd name="connsiteX17" fmla="*/ 3635816 w 12547487"/>
              <a:gd name="connsiteY17" fmla="*/ 960010 h 4609730"/>
              <a:gd name="connsiteX18" fmla="*/ 3754941 w 12547487"/>
              <a:gd name="connsiteY18" fmla="*/ 941825 h 4609730"/>
              <a:gd name="connsiteX19" fmla="*/ 3952184 w 12547487"/>
              <a:gd name="connsiteY19" fmla="*/ 899594 h 4609730"/>
              <a:gd name="connsiteX20" fmla="*/ 4101714 w 12547487"/>
              <a:gd name="connsiteY20" fmla="*/ 917531 h 4609730"/>
              <a:gd name="connsiteX21" fmla="*/ 4177560 w 12547487"/>
              <a:gd name="connsiteY21" fmla="*/ 878696 h 4609730"/>
              <a:gd name="connsiteX22" fmla="*/ 4269581 w 12547487"/>
              <a:gd name="connsiteY22" fmla="*/ 877016 h 4609730"/>
              <a:gd name="connsiteX23" fmla="*/ 4619969 w 12547487"/>
              <a:gd name="connsiteY23" fmla="*/ 798815 h 4609730"/>
              <a:gd name="connsiteX24" fmla="*/ 4808566 w 12547487"/>
              <a:gd name="connsiteY24" fmla="*/ 781686 h 4609730"/>
              <a:gd name="connsiteX25" fmla="*/ 4875311 w 12547487"/>
              <a:gd name="connsiteY25" fmla="*/ 729496 h 4609730"/>
              <a:gd name="connsiteX26" fmla="*/ 4875123 w 12547487"/>
              <a:gd name="connsiteY26" fmla="*/ 726137 h 4609730"/>
              <a:gd name="connsiteX27" fmla="*/ 4879961 w 12547487"/>
              <a:gd name="connsiteY27" fmla="*/ 724303 h 4609730"/>
              <a:gd name="connsiteX28" fmla="*/ 4884283 w 12547487"/>
              <a:gd name="connsiteY28" fmla="*/ 726177 h 4609730"/>
              <a:gd name="connsiteX29" fmla="*/ 4890066 w 12547487"/>
              <a:gd name="connsiteY29" fmla="*/ 724037 h 4609730"/>
              <a:gd name="connsiteX30" fmla="*/ 4905872 w 12547487"/>
              <a:gd name="connsiteY30" fmla="*/ 719096 h 4609730"/>
              <a:gd name="connsiteX31" fmla="*/ 4911186 w 12547487"/>
              <a:gd name="connsiteY31" fmla="*/ 711907 h 4609730"/>
              <a:gd name="connsiteX32" fmla="*/ 4991897 w 12547487"/>
              <a:gd name="connsiteY32" fmla="*/ 697771 h 4609730"/>
              <a:gd name="connsiteX33" fmla="*/ 5024303 w 12547487"/>
              <a:gd name="connsiteY33" fmla="*/ 701951 h 4609730"/>
              <a:gd name="connsiteX34" fmla="*/ 5084207 w 12547487"/>
              <a:gd name="connsiteY34" fmla="*/ 682157 h 4609730"/>
              <a:gd name="connsiteX35" fmla="*/ 5184351 w 12547487"/>
              <a:gd name="connsiteY35" fmla="*/ 683463 h 4609730"/>
              <a:gd name="connsiteX36" fmla="*/ 5321507 w 12547487"/>
              <a:gd name="connsiteY36" fmla="*/ 719959 h 4609730"/>
              <a:gd name="connsiteX37" fmla="*/ 5391160 w 12547487"/>
              <a:gd name="connsiteY37" fmla="*/ 750959 h 4609730"/>
              <a:gd name="connsiteX38" fmla="*/ 5487125 w 12547487"/>
              <a:gd name="connsiteY38" fmla="*/ 772309 h 4609730"/>
              <a:gd name="connsiteX39" fmla="*/ 5643542 w 12547487"/>
              <a:gd name="connsiteY39" fmla="*/ 765979 h 4609730"/>
              <a:gd name="connsiteX40" fmla="*/ 5706451 w 12547487"/>
              <a:gd name="connsiteY40" fmla="*/ 766820 h 4609730"/>
              <a:gd name="connsiteX41" fmla="*/ 5762858 w 12547487"/>
              <a:gd name="connsiteY41" fmla="*/ 755247 h 4609730"/>
              <a:gd name="connsiteX42" fmla="*/ 5767471 w 12547487"/>
              <a:gd name="connsiteY42" fmla="*/ 796958 h 4609730"/>
              <a:gd name="connsiteX43" fmla="*/ 5824432 w 12547487"/>
              <a:gd name="connsiteY43" fmla="*/ 807810 h 4609730"/>
              <a:gd name="connsiteX44" fmla="*/ 5891463 w 12547487"/>
              <a:gd name="connsiteY44" fmla="*/ 836999 h 4609730"/>
              <a:gd name="connsiteX45" fmla="*/ 6056609 w 12547487"/>
              <a:gd name="connsiteY45" fmla="*/ 867466 h 4609730"/>
              <a:gd name="connsiteX46" fmla="*/ 6083954 w 12547487"/>
              <a:gd name="connsiteY46" fmla="*/ 886737 h 4609730"/>
              <a:gd name="connsiteX47" fmla="*/ 6123446 w 12547487"/>
              <a:gd name="connsiteY47" fmla="*/ 906272 h 4609730"/>
              <a:gd name="connsiteX48" fmla="*/ 6279213 w 12547487"/>
              <a:gd name="connsiteY48" fmla="*/ 941922 h 4609730"/>
              <a:gd name="connsiteX49" fmla="*/ 6417146 w 12547487"/>
              <a:gd name="connsiteY49" fmla="*/ 928318 h 4609730"/>
              <a:gd name="connsiteX50" fmla="*/ 6634850 w 12547487"/>
              <a:gd name="connsiteY50" fmla="*/ 900508 h 4609730"/>
              <a:gd name="connsiteX51" fmla="*/ 6671363 w 12547487"/>
              <a:gd name="connsiteY51" fmla="*/ 894080 h 4609730"/>
              <a:gd name="connsiteX52" fmla="*/ 6703400 w 12547487"/>
              <a:gd name="connsiteY52" fmla="*/ 902889 h 4609730"/>
              <a:gd name="connsiteX53" fmla="*/ 6711400 w 12547487"/>
              <a:gd name="connsiteY53" fmla="*/ 917430 h 4609730"/>
              <a:gd name="connsiteX54" fmla="*/ 6731586 w 12547487"/>
              <a:gd name="connsiteY54" fmla="*/ 916196 h 4609730"/>
              <a:gd name="connsiteX55" fmla="*/ 6737090 w 12547487"/>
              <a:gd name="connsiteY55" fmla="*/ 918862 h 4609730"/>
              <a:gd name="connsiteX56" fmla="*/ 6832245 w 12547487"/>
              <a:gd name="connsiteY56" fmla="*/ 882994 h 4609730"/>
              <a:gd name="connsiteX57" fmla="*/ 6913429 w 12547487"/>
              <a:gd name="connsiteY57" fmla="*/ 884954 h 4609730"/>
              <a:gd name="connsiteX58" fmla="*/ 7216421 w 12547487"/>
              <a:gd name="connsiteY58" fmla="*/ 796969 h 4609730"/>
              <a:gd name="connsiteX59" fmla="*/ 7376080 w 12547487"/>
              <a:gd name="connsiteY59" fmla="*/ 746472 h 4609730"/>
              <a:gd name="connsiteX60" fmla="*/ 7625639 w 12547487"/>
              <a:gd name="connsiteY60" fmla="*/ 716373 h 4609730"/>
              <a:gd name="connsiteX61" fmla="*/ 7756911 w 12547487"/>
              <a:gd name="connsiteY61" fmla="*/ 650604 h 4609730"/>
              <a:gd name="connsiteX62" fmla="*/ 7868519 w 12547487"/>
              <a:gd name="connsiteY62" fmla="*/ 616503 h 4609730"/>
              <a:gd name="connsiteX63" fmla="*/ 7872351 w 12547487"/>
              <a:gd name="connsiteY63" fmla="*/ 607157 h 4609730"/>
              <a:gd name="connsiteX64" fmla="*/ 7889820 w 12547487"/>
              <a:gd name="connsiteY64" fmla="*/ 599187 h 4609730"/>
              <a:gd name="connsiteX65" fmla="*/ 7989035 w 12547487"/>
              <a:gd name="connsiteY65" fmla="*/ 585180 h 4609730"/>
              <a:gd name="connsiteX66" fmla="*/ 8078927 w 12547487"/>
              <a:gd name="connsiteY66" fmla="*/ 574018 h 4609730"/>
              <a:gd name="connsiteX67" fmla="*/ 8171367 w 12547487"/>
              <a:gd name="connsiteY67" fmla="*/ 587956 h 4609730"/>
              <a:gd name="connsiteX68" fmla="*/ 8182680 w 12547487"/>
              <a:gd name="connsiteY68" fmla="*/ 584528 h 4609730"/>
              <a:gd name="connsiteX69" fmla="*/ 8183080 w 12547487"/>
              <a:gd name="connsiteY69" fmla="*/ 585096 h 4609730"/>
              <a:gd name="connsiteX70" fmla="*/ 8195361 w 12547487"/>
              <a:gd name="connsiteY70" fmla="*/ 582747 h 4609730"/>
              <a:gd name="connsiteX71" fmla="*/ 8203309 w 12547487"/>
              <a:gd name="connsiteY71" fmla="*/ 578279 h 4609730"/>
              <a:gd name="connsiteX72" fmla="*/ 8291217 w 12547487"/>
              <a:gd name="connsiteY72" fmla="*/ 567936 h 4609730"/>
              <a:gd name="connsiteX73" fmla="*/ 8397600 w 12547487"/>
              <a:gd name="connsiteY73" fmla="*/ 573764 h 4609730"/>
              <a:gd name="connsiteX74" fmla="*/ 8585817 w 12547487"/>
              <a:gd name="connsiteY74" fmla="*/ 528544 h 4609730"/>
              <a:gd name="connsiteX75" fmla="*/ 8597214 w 12547487"/>
              <a:gd name="connsiteY75" fmla="*/ 527540 h 4609730"/>
              <a:gd name="connsiteX76" fmla="*/ 8620277 w 12547487"/>
              <a:gd name="connsiteY76" fmla="*/ 529838 h 4609730"/>
              <a:gd name="connsiteX77" fmla="*/ 8750279 w 12547487"/>
              <a:gd name="connsiteY77" fmla="*/ 514355 h 4609730"/>
              <a:gd name="connsiteX78" fmla="*/ 8770952 w 12547487"/>
              <a:gd name="connsiteY78" fmla="*/ 531568 h 4609730"/>
              <a:gd name="connsiteX79" fmla="*/ 8776056 w 12547487"/>
              <a:gd name="connsiteY79" fmla="*/ 533522 h 4609730"/>
              <a:gd name="connsiteX80" fmla="*/ 8777497 w 12547487"/>
              <a:gd name="connsiteY80" fmla="*/ 532217 h 4609730"/>
              <a:gd name="connsiteX81" fmla="*/ 8801322 w 12547487"/>
              <a:gd name="connsiteY81" fmla="*/ 525101 h 4609730"/>
              <a:gd name="connsiteX82" fmla="*/ 8851058 w 12547487"/>
              <a:gd name="connsiteY82" fmla="*/ 487661 h 4609730"/>
              <a:gd name="connsiteX83" fmla="*/ 8911397 w 12547487"/>
              <a:gd name="connsiteY83" fmla="*/ 440878 h 4609730"/>
              <a:gd name="connsiteX84" fmla="*/ 8960165 w 12547487"/>
              <a:gd name="connsiteY84" fmla="*/ 426167 h 4609730"/>
              <a:gd name="connsiteX85" fmla="*/ 9074520 w 12547487"/>
              <a:gd name="connsiteY85" fmla="*/ 372999 h 4609730"/>
              <a:gd name="connsiteX86" fmla="*/ 9149702 w 12547487"/>
              <a:gd name="connsiteY86" fmla="*/ 344823 h 4609730"/>
              <a:gd name="connsiteX87" fmla="*/ 9151735 w 12547487"/>
              <a:gd name="connsiteY87" fmla="*/ 343693 h 4609730"/>
              <a:gd name="connsiteX88" fmla="*/ 9168799 w 12547487"/>
              <a:gd name="connsiteY88" fmla="*/ 345774 h 4609730"/>
              <a:gd name="connsiteX89" fmla="*/ 9169610 w 12547487"/>
              <a:gd name="connsiteY89" fmla="*/ 354357 h 4609730"/>
              <a:gd name="connsiteX90" fmla="*/ 9184805 w 12547487"/>
              <a:gd name="connsiteY90" fmla="*/ 358617 h 4609730"/>
              <a:gd name="connsiteX91" fmla="*/ 9212783 w 12547487"/>
              <a:gd name="connsiteY91" fmla="*/ 351552 h 4609730"/>
              <a:gd name="connsiteX92" fmla="*/ 9223893 w 12547487"/>
              <a:gd name="connsiteY92" fmla="*/ 353846 h 4609730"/>
              <a:gd name="connsiteX93" fmla="*/ 9227770 w 12547487"/>
              <a:gd name="connsiteY93" fmla="*/ 352887 h 4609730"/>
              <a:gd name="connsiteX94" fmla="*/ 9237095 w 12547487"/>
              <a:gd name="connsiteY94" fmla="*/ 351656 h 4609730"/>
              <a:gd name="connsiteX95" fmla="*/ 9235111 w 12547487"/>
              <a:gd name="connsiteY95" fmla="*/ 346483 h 4609730"/>
              <a:gd name="connsiteX96" fmla="*/ 9280504 w 12547487"/>
              <a:gd name="connsiteY96" fmla="*/ 320358 h 4609730"/>
              <a:gd name="connsiteX97" fmla="*/ 9328601 w 12547487"/>
              <a:gd name="connsiteY97" fmla="*/ 306436 h 4609730"/>
              <a:gd name="connsiteX98" fmla="*/ 9372019 w 12547487"/>
              <a:gd name="connsiteY98" fmla="*/ 272078 h 4609730"/>
              <a:gd name="connsiteX99" fmla="*/ 9452545 w 12547487"/>
              <a:gd name="connsiteY99" fmla="*/ 241860 h 4609730"/>
              <a:gd name="connsiteX100" fmla="*/ 9518291 w 12547487"/>
              <a:gd name="connsiteY100" fmla="*/ 210633 h 4609730"/>
              <a:gd name="connsiteX101" fmla="*/ 9601653 w 12547487"/>
              <a:gd name="connsiteY101" fmla="*/ 194064 h 4609730"/>
              <a:gd name="connsiteX102" fmla="*/ 9756909 w 12547487"/>
              <a:gd name="connsiteY102" fmla="*/ 193391 h 4609730"/>
              <a:gd name="connsiteX103" fmla="*/ 9880369 w 12547487"/>
              <a:gd name="connsiteY103" fmla="*/ 231894 h 4609730"/>
              <a:gd name="connsiteX104" fmla="*/ 9974881 w 12547487"/>
              <a:gd name="connsiteY104" fmla="*/ 256550 h 4609730"/>
              <a:gd name="connsiteX105" fmla="*/ 10025323 w 12547487"/>
              <a:gd name="connsiteY105" fmla="*/ 256596 h 4609730"/>
              <a:gd name="connsiteX106" fmla="*/ 10125155 w 12547487"/>
              <a:gd name="connsiteY106" fmla="*/ 257669 h 4609730"/>
              <a:gd name="connsiteX107" fmla="*/ 10175673 w 12547487"/>
              <a:gd name="connsiteY107" fmla="*/ 229584 h 4609730"/>
              <a:gd name="connsiteX108" fmla="*/ 10234385 w 12547487"/>
              <a:gd name="connsiteY108" fmla="*/ 221010 h 4609730"/>
              <a:gd name="connsiteX109" fmla="*/ 10249898 w 12547487"/>
              <a:gd name="connsiteY109" fmla="*/ 238521 h 4609730"/>
              <a:gd name="connsiteX110" fmla="*/ 10312094 w 12547487"/>
              <a:gd name="connsiteY110" fmla="*/ 223019 h 4609730"/>
              <a:gd name="connsiteX111" fmla="*/ 10406238 w 12547487"/>
              <a:gd name="connsiteY111" fmla="*/ 197367 h 4609730"/>
              <a:gd name="connsiteX112" fmla="*/ 10461019 w 12547487"/>
              <a:gd name="connsiteY112" fmla="*/ 187607 h 4609730"/>
              <a:gd name="connsiteX113" fmla="*/ 10610128 w 12547487"/>
              <a:gd name="connsiteY113" fmla="*/ 155478 h 4609730"/>
              <a:gd name="connsiteX114" fmla="*/ 10759076 w 12547487"/>
              <a:gd name="connsiteY114" fmla="*/ 119129 h 4609730"/>
              <a:gd name="connsiteX115" fmla="*/ 10845042 w 12547487"/>
              <a:gd name="connsiteY115" fmla="*/ 74065 h 4609730"/>
              <a:gd name="connsiteX116" fmla="*/ 10967723 w 12547487"/>
              <a:gd name="connsiteY116" fmla="*/ 46727 h 4609730"/>
              <a:gd name="connsiteX117" fmla="*/ 10987923 w 12547487"/>
              <a:gd name="connsiteY117" fmla="*/ 38704 h 4609730"/>
              <a:gd name="connsiteX118" fmla="*/ 11017061 w 12547487"/>
              <a:gd name="connsiteY118" fmla="*/ 38489 h 4609730"/>
              <a:gd name="connsiteX119" fmla="*/ 11133965 w 12547487"/>
              <a:gd name="connsiteY119" fmla="*/ 38707 h 4609730"/>
              <a:gd name="connsiteX120" fmla="*/ 11227034 w 12547487"/>
              <a:gd name="connsiteY120" fmla="*/ 48621 h 4609730"/>
              <a:gd name="connsiteX121" fmla="*/ 11381469 w 12547487"/>
              <a:gd name="connsiteY121" fmla="*/ 47048 h 4609730"/>
              <a:gd name="connsiteX122" fmla="*/ 11525790 w 12547487"/>
              <a:gd name="connsiteY122" fmla="*/ 92054 h 4609730"/>
              <a:gd name="connsiteX123" fmla="*/ 11637767 w 12547487"/>
              <a:gd name="connsiteY123" fmla="*/ 122688 h 4609730"/>
              <a:gd name="connsiteX124" fmla="*/ 11708024 w 12547487"/>
              <a:gd name="connsiteY124" fmla="*/ 116533 h 4609730"/>
              <a:gd name="connsiteX125" fmla="*/ 11801763 w 12547487"/>
              <a:gd name="connsiteY125" fmla="*/ 117985 h 4609730"/>
              <a:gd name="connsiteX126" fmla="*/ 11948668 w 12547487"/>
              <a:gd name="connsiteY126" fmla="*/ 55392 h 4609730"/>
              <a:gd name="connsiteX127" fmla="*/ 12059612 w 12547487"/>
              <a:gd name="connsiteY127" fmla="*/ 553 h 4609730"/>
              <a:gd name="connsiteX128" fmla="*/ 12090585 w 12547487"/>
              <a:gd name="connsiteY128" fmla="*/ 689 h 4609730"/>
              <a:gd name="connsiteX129" fmla="*/ 12115558 w 12547487"/>
              <a:gd name="connsiteY129" fmla="*/ 0 h 4609730"/>
              <a:gd name="connsiteX130" fmla="*/ 12547487 w 12547487"/>
              <a:gd name="connsiteY130" fmla="*/ 1880654 h 4609730"/>
              <a:gd name="connsiteX131" fmla="*/ 664852 w 12547487"/>
              <a:gd name="connsiteY131" fmla="*/ 4609730 h 4609730"/>
              <a:gd name="connsiteX132" fmla="*/ 0 w 12547487"/>
              <a:gd name="connsiteY132" fmla="*/ 1714905 h 4609730"/>
              <a:gd name="connsiteX133" fmla="*/ 8160 w 12547487"/>
              <a:gd name="connsiteY133" fmla="*/ 1717140 h 4609730"/>
              <a:gd name="connsiteX134" fmla="*/ 62595 w 12547487"/>
              <a:gd name="connsiteY134" fmla="*/ 1734714 h 4609730"/>
              <a:gd name="connsiteX135" fmla="*/ 191892 w 12547487"/>
              <a:gd name="connsiteY135" fmla="*/ 1725794 h 4609730"/>
              <a:gd name="connsiteX136" fmla="*/ 238860 w 12547487"/>
              <a:gd name="connsiteY136" fmla="*/ 1702169 h 4609730"/>
              <a:gd name="connsiteX137" fmla="*/ 329365 w 12547487"/>
              <a:gd name="connsiteY137" fmla="*/ 1660633 h 4609730"/>
              <a:gd name="connsiteX138" fmla="*/ 396208 w 12547487"/>
              <a:gd name="connsiteY138" fmla="*/ 1588889 h 4609730"/>
              <a:gd name="connsiteX139" fmla="*/ 480537 w 12547487"/>
              <a:gd name="connsiteY139" fmla="*/ 1530535 h 4609730"/>
              <a:gd name="connsiteX140" fmla="*/ 493078 w 12547487"/>
              <a:gd name="connsiteY140" fmla="*/ 1531413 h 4609730"/>
              <a:gd name="connsiteX141" fmla="*/ 540222 w 12547487"/>
              <a:gd name="connsiteY141" fmla="*/ 1496202 h 4609730"/>
              <a:gd name="connsiteX142" fmla="*/ 674083 w 12547487"/>
              <a:gd name="connsiteY142" fmla="*/ 1398944 h 4609730"/>
              <a:gd name="connsiteX143" fmla="*/ 749648 w 12547487"/>
              <a:gd name="connsiteY143" fmla="*/ 1302435 h 4609730"/>
              <a:gd name="connsiteX144" fmla="*/ 795249 w 12547487"/>
              <a:gd name="connsiteY144" fmla="*/ 1251068 h 4609730"/>
              <a:gd name="connsiteX145" fmla="*/ 862097 w 12547487"/>
              <a:gd name="connsiteY145" fmla="*/ 1220007 h 4609730"/>
              <a:gd name="connsiteX146" fmla="*/ 877569 w 12547487"/>
              <a:gd name="connsiteY146" fmla="*/ 1223011 h 4609730"/>
              <a:gd name="connsiteX147" fmla="*/ 883467 w 12547487"/>
              <a:gd name="connsiteY147" fmla="*/ 1220174 h 4609730"/>
              <a:gd name="connsiteX148" fmla="*/ 884185 w 12547487"/>
              <a:gd name="connsiteY148" fmla="*/ 1220424 h 4609730"/>
              <a:gd name="connsiteX149" fmla="*/ 885322 w 12547487"/>
              <a:gd name="connsiteY149" fmla="*/ 1219281 h 4609730"/>
              <a:gd name="connsiteX150" fmla="*/ 898394 w 12547487"/>
              <a:gd name="connsiteY150" fmla="*/ 1212995 h 4609730"/>
              <a:gd name="connsiteX151" fmla="*/ 929382 w 12547487"/>
              <a:gd name="connsiteY151" fmla="*/ 1210940 h 4609730"/>
              <a:gd name="connsiteX152" fmla="*/ 947390 w 12547487"/>
              <a:gd name="connsiteY152" fmla="*/ 1206207 h 4609730"/>
              <a:gd name="connsiteX153" fmla="*/ 1002063 w 12547487"/>
              <a:gd name="connsiteY153" fmla="*/ 1161717 h 4609730"/>
              <a:gd name="connsiteX154" fmla="*/ 1054722 w 12547487"/>
              <a:gd name="connsiteY154" fmla="*/ 1133875 h 4609730"/>
              <a:gd name="connsiteX155" fmla="*/ 1123316 w 12547487"/>
              <a:gd name="connsiteY155" fmla="*/ 1104293 h 4609730"/>
              <a:gd name="connsiteX156" fmla="*/ 1201636 w 12547487"/>
              <a:gd name="connsiteY156" fmla="*/ 1106918 h 4609730"/>
              <a:gd name="connsiteX157" fmla="*/ 1197346 w 12547487"/>
              <a:gd name="connsiteY157" fmla="*/ 1104046 h 4609730"/>
              <a:gd name="connsiteX158" fmla="*/ 1249032 w 12547487"/>
              <a:gd name="connsiteY158" fmla="*/ 1069442 h 4609730"/>
              <a:gd name="connsiteX0" fmla="*/ 1249032 w 12547487"/>
              <a:gd name="connsiteY0" fmla="*/ 1069442 h 4609730"/>
              <a:gd name="connsiteX1" fmla="*/ 1364765 w 12547487"/>
              <a:gd name="connsiteY1" fmla="*/ 1046241 h 4609730"/>
              <a:gd name="connsiteX2" fmla="*/ 1364788 w 12547487"/>
              <a:gd name="connsiteY2" fmla="*/ 1046227 h 4609730"/>
              <a:gd name="connsiteX3" fmla="*/ 1364871 w 12547487"/>
              <a:gd name="connsiteY3" fmla="*/ 1046219 h 4609730"/>
              <a:gd name="connsiteX4" fmla="*/ 1855056 w 12547487"/>
              <a:gd name="connsiteY4" fmla="*/ 1015146 h 4609730"/>
              <a:gd name="connsiteX5" fmla="*/ 2461080 w 12547487"/>
              <a:gd name="connsiteY5" fmla="*/ 1069442 h 4609730"/>
              <a:gd name="connsiteX6" fmla="*/ 2480769 w 12547487"/>
              <a:gd name="connsiteY6" fmla="*/ 1082624 h 4609730"/>
              <a:gd name="connsiteX7" fmla="*/ 2513615 w 12547487"/>
              <a:gd name="connsiteY7" fmla="*/ 1079209 h 4609730"/>
              <a:gd name="connsiteX8" fmla="*/ 2883110 w 12547487"/>
              <a:gd name="connsiteY8" fmla="*/ 1082703 h 4609730"/>
              <a:gd name="connsiteX9" fmla="*/ 3067466 w 12547487"/>
              <a:gd name="connsiteY9" fmla="*/ 1017777 h 4609730"/>
              <a:gd name="connsiteX10" fmla="*/ 3142515 w 12547487"/>
              <a:gd name="connsiteY10" fmla="*/ 1004553 h 4609730"/>
              <a:gd name="connsiteX11" fmla="*/ 3153472 w 12547487"/>
              <a:gd name="connsiteY11" fmla="*/ 1011470 h 4609730"/>
              <a:gd name="connsiteX12" fmla="*/ 3256916 w 12547487"/>
              <a:gd name="connsiteY12" fmla="*/ 958732 h 4609730"/>
              <a:gd name="connsiteX13" fmla="*/ 3409231 w 12547487"/>
              <a:gd name="connsiteY13" fmla="*/ 951564 h 4609730"/>
              <a:gd name="connsiteX14" fmla="*/ 3524347 w 12547487"/>
              <a:gd name="connsiteY14" fmla="*/ 957376 h 4609730"/>
              <a:gd name="connsiteX15" fmla="*/ 3588810 w 12547487"/>
              <a:gd name="connsiteY15" fmla="*/ 955789 h 4609730"/>
              <a:gd name="connsiteX16" fmla="*/ 3635816 w 12547487"/>
              <a:gd name="connsiteY16" fmla="*/ 960010 h 4609730"/>
              <a:gd name="connsiteX17" fmla="*/ 3754941 w 12547487"/>
              <a:gd name="connsiteY17" fmla="*/ 941825 h 4609730"/>
              <a:gd name="connsiteX18" fmla="*/ 3952184 w 12547487"/>
              <a:gd name="connsiteY18" fmla="*/ 899594 h 4609730"/>
              <a:gd name="connsiteX19" fmla="*/ 4101714 w 12547487"/>
              <a:gd name="connsiteY19" fmla="*/ 917531 h 4609730"/>
              <a:gd name="connsiteX20" fmla="*/ 4177560 w 12547487"/>
              <a:gd name="connsiteY20" fmla="*/ 878696 h 4609730"/>
              <a:gd name="connsiteX21" fmla="*/ 4269581 w 12547487"/>
              <a:gd name="connsiteY21" fmla="*/ 877016 h 4609730"/>
              <a:gd name="connsiteX22" fmla="*/ 4619969 w 12547487"/>
              <a:gd name="connsiteY22" fmla="*/ 798815 h 4609730"/>
              <a:gd name="connsiteX23" fmla="*/ 4808566 w 12547487"/>
              <a:gd name="connsiteY23" fmla="*/ 781686 h 4609730"/>
              <a:gd name="connsiteX24" fmla="*/ 4875311 w 12547487"/>
              <a:gd name="connsiteY24" fmla="*/ 729496 h 4609730"/>
              <a:gd name="connsiteX25" fmla="*/ 4875123 w 12547487"/>
              <a:gd name="connsiteY25" fmla="*/ 726137 h 4609730"/>
              <a:gd name="connsiteX26" fmla="*/ 4879961 w 12547487"/>
              <a:gd name="connsiteY26" fmla="*/ 724303 h 4609730"/>
              <a:gd name="connsiteX27" fmla="*/ 4884283 w 12547487"/>
              <a:gd name="connsiteY27" fmla="*/ 726177 h 4609730"/>
              <a:gd name="connsiteX28" fmla="*/ 4890066 w 12547487"/>
              <a:gd name="connsiteY28" fmla="*/ 724037 h 4609730"/>
              <a:gd name="connsiteX29" fmla="*/ 4905872 w 12547487"/>
              <a:gd name="connsiteY29" fmla="*/ 719096 h 4609730"/>
              <a:gd name="connsiteX30" fmla="*/ 4911186 w 12547487"/>
              <a:gd name="connsiteY30" fmla="*/ 711907 h 4609730"/>
              <a:gd name="connsiteX31" fmla="*/ 4991897 w 12547487"/>
              <a:gd name="connsiteY31" fmla="*/ 697771 h 4609730"/>
              <a:gd name="connsiteX32" fmla="*/ 5024303 w 12547487"/>
              <a:gd name="connsiteY32" fmla="*/ 701951 h 4609730"/>
              <a:gd name="connsiteX33" fmla="*/ 5084207 w 12547487"/>
              <a:gd name="connsiteY33" fmla="*/ 682157 h 4609730"/>
              <a:gd name="connsiteX34" fmla="*/ 5184351 w 12547487"/>
              <a:gd name="connsiteY34" fmla="*/ 683463 h 4609730"/>
              <a:gd name="connsiteX35" fmla="*/ 5321507 w 12547487"/>
              <a:gd name="connsiteY35" fmla="*/ 719959 h 4609730"/>
              <a:gd name="connsiteX36" fmla="*/ 5391160 w 12547487"/>
              <a:gd name="connsiteY36" fmla="*/ 750959 h 4609730"/>
              <a:gd name="connsiteX37" fmla="*/ 5487125 w 12547487"/>
              <a:gd name="connsiteY37" fmla="*/ 772309 h 4609730"/>
              <a:gd name="connsiteX38" fmla="*/ 5643542 w 12547487"/>
              <a:gd name="connsiteY38" fmla="*/ 765979 h 4609730"/>
              <a:gd name="connsiteX39" fmla="*/ 5706451 w 12547487"/>
              <a:gd name="connsiteY39" fmla="*/ 766820 h 4609730"/>
              <a:gd name="connsiteX40" fmla="*/ 5762858 w 12547487"/>
              <a:gd name="connsiteY40" fmla="*/ 755247 h 4609730"/>
              <a:gd name="connsiteX41" fmla="*/ 5767471 w 12547487"/>
              <a:gd name="connsiteY41" fmla="*/ 796958 h 4609730"/>
              <a:gd name="connsiteX42" fmla="*/ 5824432 w 12547487"/>
              <a:gd name="connsiteY42" fmla="*/ 807810 h 4609730"/>
              <a:gd name="connsiteX43" fmla="*/ 5891463 w 12547487"/>
              <a:gd name="connsiteY43" fmla="*/ 836999 h 4609730"/>
              <a:gd name="connsiteX44" fmla="*/ 6056609 w 12547487"/>
              <a:gd name="connsiteY44" fmla="*/ 867466 h 4609730"/>
              <a:gd name="connsiteX45" fmla="*/ 6083954 w 12547487"/>
              <a:gd name="connsiteY45" fmla="*/ 886737 h 4609730"/>
              <a:gd name="connsiteX46" fmla="*/ 6123446 w 12547487"/>
              <a:gd name="connsiteY46" fmla="*/ 906272 h 4609730"/>
              <a:gd name="connsiteX47" fmla="*/ 6279213 w 12547487"/>
              <a:gd name="connsiteY47" fmla="*/ 941922 h 4609730"/>
              <a:gd name="connsiteX48" fmla="*/ 6417146 w 12547487"/>
              <a:gd name="connsiteY48" fmla="*/ 928318 h 4609730"/>
              <a:gd name="connsiteX49" fmla="*/ 6634850 w 12547487"/>
              <a:gd name="connsiteY49" fmla="*/ 900508 h 4609730"/>
              <a:gd name="connsiteX50" fmla="*/ 6671363 w 12547487"/>
              <a:gd name="connsiteY50" fmla="*/ 894080 h 4609730"/>
              <a:gd name="connsiteX51" fmla="*/ 6703400 w 12547487"/>
              <a:gd name="connsiteY51" fmla="*/ 902889 h 4609730"/>
              <a:gd name="connsiteX52" fmla="*/ 6711400 w 12547487"/>
              <a:gd name="connsiteY52" fmla="*/ 917430 h 4609730"/>
              <a:gd name="connsiteX53" fmla="*/ 6731586 w 12547487"/>
              <a:gd name="connsiteY53" fmla="*/ 916196 h 4609730"/>
              <a:gd name="connsiteX54" fmla="*/ 6737090 w 12547487"/>
              <a:gd name="connsiteY54" fmla="*/ 918862 h 4609730"/>
              <a:gd name="connsiteX55" fmla="*/ 6832245 w 12547487"/>
              <a:gd name="connsiteY55" fmla="*/ 882994 h 4609730"/>
              <a:gd name="connsiteX56" fmla="*/ 6913429 w 12547487"/>
              <a:gd name="connsiteY56" fmla="*/ 884954 h 4609730"/>
              <a:gd name="connsiteX57" fmla="*/ 7216421 w 12547487"/>
              <a:gd name="connsiteY57" fmla="*/ 796969 h 4609730"/>
              <a:gd name="connsiteX58" fmla="*/ 7376080 w 12547487"/>
              <a:gd name="connsiteY58" fmla="*/ 746472 h 4609730"/>
              <a:gd name="connsiteX59" fmla="*/ 7625639 w 12547487"/>
              <a:gd name="connsiteY59" fmla="*/ 716373 h 4609730"/>
              <a:gd name="connsiteX60" fmla="*/ 7756911 w 12547487"/>
              <a:gd name="connsiteY60" fmla="*/ 650604 h 4609730"/>
              <a:gd name="connsiteX61" fmla="*/ 7868519 w 12547487"/>
              <a:gd name="connsiteY61" fmla="*/ 616503 h 4609730"/>
              <a:gd name="connsiteX62" fmla="*/ 7872351 w 12547487"/>
              <a:gd name="connsiteY62" fmla="*/ 607157 h 4609730"/>
              <a:gd name="connsiteX63" fmla="*/ 7889820 w 12547487"/>
              <a:gd name="connsiteY63" fmla="*/ 599187 h 4609730"/>
              <a:gd name="connsiteX64" fmla="*/ 7989035 w 12547487"/>
              <a:gd name="connsiteY64" fmla="*/ 585180 h 4609730"/>
              <a:gd name="connsiteX65" fmla="*/ 8078927 w 12547487"/>
              <a:gd name="connsiteY65" fmla="*/ 574018 h 4609730"/>
              <a:gd name="connsiteX66" fmla="*/ 8171367 w 12547487"/>
              <a:gd name="connsiteY66" fmla="*/ 587956 h 4609730"/>
              <a:gd name="connsiteX67" fmla="*/ 8182680 w 12547487"/>
              <a:gd name="connsiteY67" fmla="*/ 584528 h 4609730"/>
              <a:gd name="connsiteX68" fmla="*/ 8183080 w 12547487"/>
              <a:gd name="connsiteY68" fmla="*/ 585096 h 4609730"/>
              <a:gd name="connsiteX69" fmla="*/ 8195361 w 12547487"/>
              <a:gd name="connsiteY69" fmla="*/ 582747 h 4609730"/>
              <a:gd name="connsiteX70" fmla="*/ 8203309 w 12547487"/>
              <a:gd name="connsiteY70" fmla="*/ 578279 h 4609730"/>
              <a:gd name="connsiteX71" fmla="*/ 8291217 w 12547487"/>
              <a:gd name="connsiteY71" fmla="*/ 567936 h 4609730"/>
              <a:gd name="connsiteX72" fmla="*/ 8397600 w 12547487"/>
              <a:gd name="connsiteY72" fmla="*/ 573764 h 4609730"/>
              <a:gd name="connsiteX73" fmla="*/ 8585817 w 12547487"/>
              <a:gd name="connsiteY73" fmla="*/ 528544 h 4609730"/>
              <a:gd name="connsiteX74" fmla="*/ 8597214 w 12547487"/>
              <a:gd name="connsiteY74" fmla="*/ 527540 h 4609730"/>
              <a:gd name="connsiteX75" fmla="*/ 8620277 w 12547487"/>
              <a:gd name="connsiteY75" fmla="*/ 529838 h 4609730"/>
              <a:gd name="connsiteX76" fmla="*/ 8750279 w 12547487"/>
              <a:gd name="connsiteY76" fmla="*/ 514355 h 4609730"/>
              <a:gd name="connsiteX77" fmla="*/ 8770952 w 12547487"/>
              <a:gd name="connsiteY77" fmla="*/ 531568 h 4609730"/>
              <a:gd name="connsiteX78" fmla="*/ 8776056 w 12547487"/>
              <a:gd name="connsiteY78" fmla="*/ 533522 h 4609730"/>
              <a:gd name="connsiteX79" fmla="*/ 8777497 w 12547487"/>
              <a:gd name="connsiteY79" fmla="*/ 532217 h 4609730"/>
              <a:gd name="connsiteX80" fmla="*/ 8801322 w 12547487"/>
              <a:gd name="connsiteY80" fmla="*/ 525101 h 4609730"/>
              <a:gd name="connsiteX81" fmla="*/ 8851058 w 12547487"/>
              <a:gd name="connsiteY81" fmla="*/ 487661 h 4609730"/>
              <a:gd name="connsiteX82" fmla="*/ 8911397 w 12547487"/>
              <a:gd name="connsiteY82" fmla="*/ 440878 h 4609730"/>
              <a:gd name="connsiteX83" fmla="*/ 8960165 w 12547487"/>
              <a:gd name="connsiteY83" fmla="*/ 426167 h 4609730"/>
              <a:gd name="connsiteX84" fmla="*/ 9074520 w 12547487"/>
              <a:gd name="connsiteY84" fmla="*/ 372999 h 4609730"/>
              <a:gd name="connsiteX85" fmla="*/ 9149702 w 12547487"/>
              <a:gd name="connsiteY85" fmla="*/ 344823 h 4609730"/>
              <a:gd name="connsiteX86" fmla="*/ 9151735 w 12547487"/>
              <a:gd name="connsiteY86" fmla="*/ 343693 h 4609730"/>
              <a:gd name="connsiteX87" fmla="*/ 9168799 w 12547487"/>
              <a:gd name="connsiteY87" fmla="*/ 345774 h 4609730"/>
              <a:gd name="connsiteX88" fmla="*/ 9169610 w 12547487"/>
              <a:gd name="connsiteY88" fmla="*/ 354357 h 4609730"/>
              <a:gd name="connsiteX89" fmla="*/ 9184805 w 12547487"/>
              <a:gd name="connsiteY89" fmla="*/ 358617 h 4609730"/>
              <a:gd name="connsiteX90" fmla="*/ 9212783 w 12547487"/>
              <a:gd name="connsiteY90" fmla="*/ 351552 h 4609730"/>
              <a:gd name="connsiteX91" fmla="*/ 9223893 w 12547487"/>
              <a:gd name="connsiteY91" fmla="*/ 353846 h 4609730"/>
              <a:gd name="connsiteX92" fmla="*/ 9227770 w 12547487"/>
              <a:gd name="connsiteY92" fmla="*/ 352887 h 4609730"/>
              <a:gd name="connsiteX93" fmla="*/ 9237095 w 12547487"/>
              <a:gd name="connsiteY93" fmla="*/ 351656 h 4609730"/>
              <a:gd name="connsiteX94" fmla="*/ 9235111 w 12547487"/>
              <a:gd name="connsiteY94" fmla="*/ 346483 h 4609730"/>
              <a:gd name="connsiteX95" fmla="*/ 9280504 w 12547487"/>
              <a:gd name="connsiteY95" fmla="*/ 320358 h 4609730"/>
              <a:gd name="connsiteX96" fmla="*/ 9328601 w 12547487"/>
              <a:gd name="connsiteY96" fmla="*/ 306436 h 4609730"/>
              <a:gd name="connsiteX97" fmla="*/ 9372019 w 12547487"/>
              <a:gd name="connsiteY97" fmla="*/ 272078 h 4609730"/>
              <a:gd name="connsiteX98" fmla="*/ 9452545 w 12547487"/>
              <a:gd name="connsiteY98" fmla="*/ 241860 h 4609730"/>
              <a:gd name="connsiteX99" fmla="*/ 9518291 w 12547487"/>
              <a:gd name="connsiteY99" fmla="*/ 210633 h 4609730"/>
              <a:gd name="connsiteX100" fmla="*/ 9601653 w 12547487"/>
              <a:gd name="connsiteY100" fmla="*/ 194064 h 4609730"/>
              <a:gd name="connsiteX101" fmla="*/ 9756909 w 12547487"/>
              <a:gd name="connsiteY101" fmla="*/ 193391 h 4609730"/>
              <a:gd name="connsiteX102" fmla="*/ 9880369 w 12547487"/>
              <a:gd name="connsiteY102" fmla="*/ 231894 h 4609730"/>
              <a:gd name="connsiteX103" fmla="*/ 9974881 w 12547487"/>
              <a:gd name="connsiteY103" fmla="*/ 256550 h 4609730"/>
              <a:gd name="connsiteX104" fmla="*/ 10025323 w 12547487"/>
              <a:gd name="connsiteY104" fmla="*/ 256596 h 4609730"/>
              <a:gd name="connsiteX105" fmla="*/ 10125155 w 12547487"/>
              <a:gd name="connsiteY105" fmla="*/ 257669 h 4609730"/>
              <a:gd name="connsiteX106" fmla="*/ 10175673 w 12547487"/>
              <a:gd name="connsiteY106" fmla="*/ 229584 h 4609730"/>
              <a:gd name="connsiteX107" fmla="*/ 10234385 w 12547487"/>
              <a:gd name="connsiteY107" fmla="*/ 221010 h 4609730"/>
              <a:gd name="connsiteX108" fmla="*/ 10249898 w 12547487"/>
              <a:gd name="connsiteY108" fmla="*/ 238521 h 4609730"/>
              <a:gd name="connsiteX109" fmla="*/ 10312094 w 12547487"/>
              <a:gd name="connsiteY109" fmla="*/ 223019 h 4609730"/>
              <a:gd name="connsiteX110" fmla="*/ 10406238 w 12547487"/>
              <a:gd name="connsiteY110" fmla="*/ 197367 h 4609730"/>
              <a:gd name="connsiteX111" fmla="*/ 10461019 w 12547487"/>
              <a:gd name="connsiteY111" fmla="*/ 187607 h 4609730"/>
              <a:gd name="connsiteX112" fmla="*/ 10610128 w 12547487"/>
              <a:gd name="connsiteY112" fmla="*/ 155478 h 4609730"/>
              <a:gd name="connsiteX113" fmla="*/ 10759076 w 12547487"/>
              <a:gd name="connsiteY113" fmla="*/ 119129 h 4609730"/>
              <a:gd name="connsiteX114" fmla="*/ 10845042 w 12547487"/>
              <a:gd name="connsiteY114" fmla="*/ 74065 h 4609730"/>
              <a:gd name="connsiteX115" fmla="*/ 10967723 w 12547487"/>
              <a:gd name="connsiteY115" fmla="*/ 46727 h 4609730"/>
              <a:gd name="connsiteX116" fmla="*/ 10987923 w 12547487"/>
              <a:gd name="connsiteY116" fmla="*/ 38704 h 4609730"/>
              <a:gd name="connsiteX117" fmla="*/ 11017061 w 12547487"/>
              <a:gd name="connsiteY117" fmla="*/ 38489 h 4609730"/>
              <a:gd name="connsiteX118" fmla="*/ 11133965 w 12547487"/>
              <a:gd name="connsiteY118" fmla="*/ 38707 h 4609730"/>
              <a:gd name="connsiteX119" fmla="*/ 11227034 w 12547487"/>
              <a:gd name="connsiteY119" fmla="*/ 48621 h 4609730"/>
              <a:gd name="connsiteX120" fmla="*/ 11381469 w 12547487"/>
              <a:gd name="connsiteY120" fmla="*/ 47048 h 4609730"/>
              <a:gd name="connsiteX121" fmla="*/ 11525790 w 12547487"/>
              <a:gd name="connsiteY121" fmla="*/ 92054 h 4609730"/>
              <a:gd name="connsiteX122" fmla="*/ 11637767 w 12547487"/>
              <a:gd name="connsiteY122" fmla="*/ 122688 h 4609730"/>
              <a:gd name="connsiteX123" fmla="*/ 11708024 w 12547487"/>
              <a:gd name="connsiteY123" fmla="*/ 116533 h 4609730"/>
              <a:gd name="connsiteX124" fmla="*/ 11801763 w 12547487"/>
              <a:gd name="connsiteY124" fmla="*/ 117985 h 4609730"/>
              <a:gd name="connsiteX125" fmla="*/ 11948668 w 12547487"/>
              <a:gd name="connsiteY125" fmla="*/ 55392 h 4609730"/>
              <a:gd name="connsiteX126" fmla="*/ 12059612 w 12547487"/>
              <a:gd name="connsiteY126" fmla="*/ 553 h 4609730"/>
              <a:gd name="connsiteX127" fmla="*/ 12090585 w 12547487"/>
              <a:gd name="connsiteY127" fmla="*/ 689 h 4609730"/>
              <a:gd name="connsiteX128" fmla="*/ 12115558 w 12547487"/>
              <a:gd name="connsiteY128" fmla="*/ 0 h 4609730"/>
              <a:gd name="connsiteX129" fmla="*/ 12547487 w 12547487"/>
              <a:gd name="connsiteY129" fmla="*/ 1880654 h 4609730"/>
              <a:gd name="connsiteX130" fmla="*/ 664852 w 12547487"/>
              <a:gd name="connsiteY130" fmla="*/ 4609730 h 4609730"/>
              <a:gd name="connsiteX131" fmla="*/ 0 w 12547487"/>
              <a:gd name="connsiteY131" fmla="*/ 1714905 h 4609730"/>
              <a:gd name="connsiteX132" fmla="*/ 8160 w 12547487"/>
              <a:gd name="connsiteY132" fmla="*/ 1717140 h 4609730"/>
              <a:gd name="connsiteX133" fmla="*/ 62595 w 12547487"/>
              <a:gd name="connsiteY133" fmla="*/ 1734714 h 4609730"/>
              <a:gd name="connsiteX134" fmla="*/ 191892 w 12547487"/>
              <a:gd name="connsiteY134" fmla="*/ 1725794 h 4609730"/>
              <a:gd name="connsiteX135" fmla="*/ 238860 w 12547487"/>
              <a:gd name="connsiteY135" fmla="*/ 1702169 h 4609730"/>
              <a:gd name="connsiteX136" fmla="*/ 329365 w 12547487"/>
              <a:gd name="connsiteY136" fmla="*/ 1660633 h 4609730"/>
              <a:gd name="connsiteX137" fmla="*/ 396208 w 12547487"/>
              <a:gd name="connsiteY137" fmla="*/ 1588889 h 4609730"/>
              <a:gd name="connsiteX138" fmla="*/ 480537 w 12547487"/>
              <a:gd name="connsiteY138" fmla="*/ 1530535 h 4609730"/>
              <a:gd name="connsiteX139" fmla="*/ 493078 w 12547487"/>
              <a:gd name="connsiteY139" fmla="*/ 1531413 h 4609730"/>
              <a:gd name="connsiteX140" fmla="*/ 540222 w 12547487"/>
              <a:gd name="connsiteY140" fmla="*/ 1496202 h 4609730"/>
              <a:gd name="connsiteX141" fmla="*/ 674083 w 12547487"/>
              <a:gd name="connsiteY141" fmla="*/ 1398944 h 4609730"/>
              <a:gd name="connsiteX142" fmla="*/ 749648 w 12547487"/>
              <a:gd name="connsiteY142" fmla="*/ 1302435 h 4609730"/>
              <a:gd name="connsiteX143" fmla="*/ 795249 w 12547487"/>
              <a:gd name="connsiteY143" fmla="*/ 1251068 h 4609730"/>
              <a:gd name="connsiteX144" fmla="*/ 862097 w 12547487"/>
              <a:gd name="connsiteY144" fmla="*/ 1220007 h 4609730"/>
              <a:gd name="connsiteX145" fmla="*/ 877569 w 12547487"/>
              <a:gd name="connsiteY145" fmla="*/ 1223011 h 4609730"/>
              <a:gd name="connsiteX146" fmla="*/ 883467 w 12547487"/>
              <a:gd name="connsiteY146" fmla="*/ 1220174 h 4609730"/>
              <a:gd name="connsiteX147" fmla="*/ 884185 w 12547487"/>
              <a:gd name="connsiteY147" fmla="*/ 1220424 h 4609730"/>
              <a:gd name="connsiteX148" fmla="*/ 885322 w 12547487"/>
              <a:gd name="connsiteY148" fmla="*/ 1219281 h 4609730"/>
              <a:gd name="connsiteX149" fmla="*/ 898394 w 12547487"/>
              <a:gd name="connsiteY149" fmla="*/ 1212995 h 4609730"/>
              <a:gd name="connsiteX150" fmla="*/ 929382 w 12547487"/>
              <a:gd name="connsiteY150" fmla="*/ 1210940 h 4609730"/>
              <a:gd name="connsiteX151" fmla="*/ 947390 w 12547487"/>
              <a:gd name="connsiteY151" fmla="*/ 1206207 h 4609730"/>
              <a:gd name="connsiteX152" fmla="*/ 1002063 w 12547487"/>
              <a:gd name="connsiteY152" fmla="*/ 1161717 h 4609730"/>
              <a:gd name="connsiteX153" fmla="*/ 1054722 w 12547487"/>
              <a:gd name="connsiteY153" fmla="*/ 1133875 h 4609730"/>
              <a:gd name="connsiteX154" fmla="*/ 1123316 w 12547487"/>
              <a:gd name="connsiteY154" fmla="*/ 1104293 h 4609730"/>
              <a:gd name="connsiteX155" fmla="*/ 1201636 w 12547487"/>
              <a:gd name="connsiteY155" fmla="*/ 1106918 h 4609730"/>
              <a:gd name="connsiteX156" fmla="*/ 1197346 w 12547487"/>
              <a:gd name="connsiteY156" fmla="*/ 1104046 h 4609730"/>
              <a:gd name="connsiteX157" fmla="*/ 1249032 w 12547487"/>
              <a:gd name="connsiteY157" fmla="*/ 1069442 h 4609730"/>
              <a:gd name="connsiteX0" fmla="*/ 1249032 w 12547487"/>
              <a:gd name="connsiteY0" fmla="*/ 1069442 h 4609730"/>
              <a:gd name="connsiteX1" fmla="*/ 1364765 w 12547487"/>
              <a:gd name="connsiteY1" fmla="*/ 1046241 h 4609730"/>
              <a:gd name="connsiteX2" fmla="*/ 1364788 w 12547487"/>
              <a:gd name="connsiteY2" fmla="*/ 1046227 h 4609730"/>
              <a:gd name="connsiteX3" fmla="*/ 1473843 w 12547487"/>
              <a:gd name="connsiteY3" fmla="*/ 1066799 h 4609730"/>
              <a:gd name="connsiteX4" fmla="*/ 1855056 w 12547487"/>
              <a:gd name="connsiteY4" fmla="*/ 1015146 h 4609730"/>
              <a:gd name="connsiteX5" fmla="*/ 2461080 w 12547487"/>
              <a:gd name="connsiteY5" fmla="*/ 1069442 h 4609730"/>
              <a:gd name="connsiteX6" fmla="*/ 2480769 w 12547487"/>
              <a:gd name="connsiteY6" fmla="*/ 1082624 h 4609730"/>
              <a:gd name="connsiteX7" fmla="*/ 2513615 w 12547487"/>
              <a:gd name="connsiteY7" fmla="*/ 1079209 h 4609730"/>
              <a:gd name="connsiteX8" fmla="*/ 2883110 w 12547487"/>
              <a:gd name="connsiteY8" fmla="*/ 1082703 h 4609730"/>
              <a:gd name="connsiteX9" fmla="*/ 3067466 w 12547487"/>
              <a:gd name="connsiteY9" fmla="*/ 1017777 h 4609730"/>
              <a:gd name="connsiteX10" fmla="*/ 3142515 w 12547487"/>
              <a:gd name="connsiteY10" fmla="*/ 1004553 h 4609730"/>
              <a:gd name="connsiteX11" fmla="*/ 3153472 w 12547487"/>
              <a:gd name="connsiteY11" fmla="*/ 1011470 h 4609730"/>
              <a:gd name="connsiteX12" fmla="*/ 3256916 w 12547487"/>
              <a:gd name="connsiteY12" fmla="*/ 958732 h 4609730"/>
              <a:gd name="connsiteX13" fmla="*/ 3409231 w 12547487"/>
              <a:gd name="connsiteY13" fmla="*/ 951564 h 4609730"/>
              <a:gd name="connsiteX14" fmla="*/ 3524347 w 12547487"/>
              <a:gd name="connsiteY14" fmla="*/ 957376 h 4609730"/>
              <a:gd name="connsiteX15" fmla="*/ 3588810 w 12547487"/>
              <a:gd name="connsiteY15" fmla="*/ 955789 h 4609730"/>
              <a:gd name="connsiteX16" fmla="*/ 3635816 w 12547487"/>
              <a:gd name="connsiteY16" fmla="*/ 960010 h 4609730"/>
              <a:gd name="connsiteX17" fmla="*/ 3754941 w 12547487"/>
              <a:gd name="connsiteY17" fmla="*/ 941825 h 4609730"/>
              <a:gd name="connsiteX18" fmla="*/ 3952184 w 12547487"/>
              <a:gd name="connsiteY18" fmla="*/ 899594 h 4609730"/>
              <a:gd name="connsiteX19" fmla="*/ 4101714 w 12547487"/>
              <a:gd name="connsiteY19" fmla="*/ 917531 h 4609730"/>
              <a:gd name="connsiteX20" fmla="*/ 4177560 w 12547487"/>
              <a:gd name="connsiteY20" fmla="*/ 878696 h 4609730"/>
              <a:gd name="connsiteX21" fmla="*/ 4269581 w 12547487"/>
              <a:gd name="connsiteY21" fmla="*/ 877016 h 4609730"/>
              <a:gd name="connsiteX22" fmla="*/ 4619969 w 12547487"/>
              <a:gd name="connsiteY22" fmla="*/ 798815 h 4609730"/>
              <a:gd name="connsiteX23" fmla="*/ 4808566 w 12547487"/>
              <a:gd name="connsiteY23" fmla="*/ 781686 h 4609730"/>
              <a:gd name="connsiteX24" fmla="*/ 4875311 w 12547487"/>
              <a:gd name="connsiteY24" fmla="*/ 729496 h 4609730"/>
              <a:gd name="connsiteX25" fmla="*/ 4875123 w 12547487"/>
              <a:gd name="connsiteY25" fmla="*/ 726137 h 4609730"/>
              <a:gd name="connsiteX26" fmla="*/ 4879961 w 12547487"/>
              <a:gd name="connsiteY26" fmla="*/ 724303 h 4609730"/>
              <a:gd name="connsiteX27" fmla="*/ 4884283 w 12547487"/>
              <a:gd name="connsiteY27" fmla="*/ 726177 h 4609730"/>
              <a:gd name="connsiteX28" fmla="*/ 4890066 w 12547487"/>
              <a:gd name="connsiteY28" fmla="*/ 724037 h 4609730"/>
              <a:gd name="connsiteX29" fmla="*/ 4905872 w 12547487"/>
              <a:gd name="connsiteY29" fmla="*/ 719096 h 4609730"/>
              <a:gd name="connsiteX30" fmla="*/ 4911186 w 12547487"/>
              <a:gd name="connsiteY30" fmla="*/ 711907 h 4609730"/>
              <a:gd name="connsiteX31" fmla="*/ 4991897 w 12547487"/>
              <a:gd name="connsiteY31" fmla="*/ 697771 h 4609730"/>
              <a:gd name="connsiteX32" fmla="*/ 5024303 w 12547487"/>
              <a:gd name="connsiteY32" fmla="*/ 701951 h 4609730"/>
              <a:gd name="connsiteX33" fmla="*/ 5084207 w 12547487"/>
              <a:gd name="connsiteY33" fmla="*/ 682157 h 4609730"/>
              <a:gd name="connsiteX34" fmla="*/ 5184351 w 12547487"/>
              <a:gd name="connsiteY34" fmla="*/ 683463 h 4609730"/>
              <a:gd name="connsiteX35" fmla="*/ 5321507 w 12547487"/>
              <a:gd name="connsiteY35" fmla="*/ 719959 h 4609730"/>
              <a:gd name="connsiteX36" fmla="*/ 5391160 w 12547487"/>
              <a:gd name="connsiteY36" fmla="*/ 750959 h 4609730"/>
              <a:gd name="connsiteX37" fmla="*/ 5487125 w 12547487"/>
              <a:gd name="connsiteY37" fmla="*/ 772309 h 4609730"/>
              <a:gd name="connsiteX38" fmla="*/ 5643542 w 12547487"/>
              <a:gd name="connsiteY38" fmla="*/ 765979 h 4609730"/>
              <a:gd name="connsiteX39" fmla="*/ 5706451 w 12547487"/>
              <a:gd name="connsiteY39" fmla="*/ 766820 h 4609730"/>
              <a:gd name="connsiteX40" fmla="*/ 5762858 w 12547487"/>
              <a:gd name="connsiteY40" fmla="*/ 755247 h 4609730"/>
              <a:gd name="connsiteX41" fmla="*/ 5767471 w 12547487"/>
              <a:gd name="connsiteY41" fmla="*/ 796958 h 4609730"/>
              <a:gd name="connsiteX42" fmla="*/ 5824432 w 12547487"/>
              <a:gd name="connsiteY42" fmla="*/ 807810 h 4609730"/>
              <a:gd name="connsiteX43" fmla="*/ 5891463 w 12547487"/>
              <a:gd name="connsiteY43" fmla="*/ 836999 h 4609730"/>
              <a:gd name="connsiteX44" fmla="*/ 6056609 w 12547487"/>
              <a:gd name="connsiteY44" fmla="*/ 867466 h 4609730"/>
              <a:gd name="connsiteX45" fmla="*/ 6083954 w 12547487"/>
              <a:gd name="connsiteY45" fmla="*/ 886737 h 4609730"/>
              <a:gd name="connsiteX46" fmla="*/ 6123446 w 12547487"/>
              <a:gd name="connsiteY46" fmla="*/ 906272 h 4609730"/>
              <a:gd name="connsiteX47" fmla="*/ 6279213 w 12547487"/>
              <a:gd name="connsiteY47" fmla="*/ 941922 h 4609730"/>
              <a:gd name="connsiteX48" fmla="*/ 6417146 w 12547487"/>
              <a:gd name="connsiteY48" fmla="*/ 928318 h 4609730"/>
              <a:gd name="connsiteX49" fmla="*/ 6634850 w 12547487"/>
              <a:gd name="connsiteY49" fmla="*/ 900508 h 4609730"/>
              <a:gd name="connsiteX50" fmla="*/ 6671363 w 12547487"/>
              <a:gd name="connsiteY50" fmla="*/ 894080 h 4609730"/>
              <a:gd name="connsiteX51" fmla="*/ 6703400 w 12547487"/>
              <a:gd name="connsiteY51" fmla="*/ 902889 h 4609730"/>
              <a:gd name="connsiteX52" fmla="*/ 6711400 w 12547487"/>
              <a:gd name="connsiteY52" fmla="*/ 917430 h 4609730"/>
              <a:gd name="connsiteX53" fmla="*/ 6731586 w 12547487"/>
              <a:gd name="connsiteY53" fmla="*/ 916196 h 4609730"/>
              <a:gd name="connsiteX54" fmla="*/ 6737090 w 12547487"/>
              <a:gd name="connsiteY54" fmla="*/ 918862 h 4609730"/>
              <a:gd name="connsiteX55" fmla="*/ 6832245 w 12547487"/>
              <a:gd name="connsiteY55" fmla="*/ 882994 h 4609730"/>
              <a:gd name="connsiteX56" fmla="*/ 6913429 w 12547487"/>
              <a:gd name="connsiteY56" fmla="*/ 884954 h 4609730"/>
              <a:gd name="connsiteX57" fmla="*/ 7216421 w 12547487"/>
              <a:gd name="connsiteY57" fmla="*/ 796969 h 4609730"/>
              <a:gd name="connsiteX58" fmla="*/ 7376080 w 12547487"/>
              <a:gd name="connsiteY58" fmla="*/ 746472 h 4609730"/>
              <a:gd name="connsiteX59" fmla="*/ 7625639 w 12547487"/>
              <a:gd name="connsiteY59" fmla="*/ 716373 h 4609730"/>
              <a:gd name="connsiteX60" fmla="*/ 7756911 w 12547487"/>
              <a:gd name="connsiteY60" fmla="*/ 650604 h 4609730"/>
              <a:gd name="connsiteX61" fmla="*/ 7868519 w 12547487"/>
              <a:gd name="connsiteY61" fmla="*/ 616503 h 4609730"/>
              <a:gd name="connsiteX62" fmla="*/ 7872351 w 12547487"/>
              <a:gd name="connsiteY62" fmla="*/ 607157 h 4609730"/>
              <a:gd name="connsiteX63" fmla="*/ 7889820 w 12547487"/>
              <a:gd name="connsiteY63" fmla="*/ 599187 h 4609730"/>
              <a:gd name="connsiteX64" fmla="*/ 7989035 w 12547487"/>
              <a:gd name="connsiteY64" fmla="*/ 585180 h 4609730"/>
              <a:gd name="connsiteX65" fmla="*/ 8078927 w 12547487"/>
              <a:gd name="connsiteY65" fmla="*/ 574018 h 4609730"/>
              <a:gd name="connsiteX66" fmla="*/ 8171367 w 12547487"/>
              <a:gd name="connsiteY66" fmla="*/ 587956 h 4609730"/>
              <a:gd name="connsiteX67" fmla="*/ 8182680 w 12547487"/>
              <a:gd name="connsiteY67" fmla="*/ 584528 h 4609730"/>
              <a:gd name="connsiteX68" fmla="*/ 8183080 w 12547487"/>
              <a:gd name="connsiteY68" fmla="*/ 585096 h 4609730"/>
              <a:gd name="connsiteX69" fmla="*/ 8195361 w 12547487"/>
              <a:gd name="connsiteY69" fmla="*/ 582747 h 4609730"/>
              <a:gd name="connsiteX70" fmla="*/ 8203309 w 12547487"/>
              <a:gd name="connsiteY70" fmla="*/ 578279 h 4609730"/>
              <a:gd name="connsiteX71" fmla="*/ 8291217 w 12547487"/>
              <a:gd name="connsiteY71" fmla="*/ 567936 h 4609730"/>
              <a:gd name="connsiteX72" fmla="*/ 8397600 w 12547487"/>
              <a:gd name="connsiteY72" fmla="*/ 573764 h 4609730"/>
              <a:gd name="connsiteX73" fmla="*/ 8585817 w 12547487"/>
              <a:gd name="connsiteY73" fmla="*/ 528544 h 4609730"/>
              <a:gd name="connsiteX74" fmla="*/ 8597214 w 12547487"/>
              <a:gd name="connsiteY74" fmla="*/ 527540 h 4609730"/>
              <a:gd name="connsiteX75" fmla="*/ 8620277 w 12547487"/>
              <a:gd name="connsiteY75" fmla="*/ 529838 h 4609730"/>
              <a:gd name="connsiteX76" fmla="*/ 8750279 w 12547487"/>
              <a:gd name="connsiteY76" fmla="*/ 514355 h 4609730"/>
              <a:gd name="connsiteX77" fmla="*/ 8770952 w 12547487"/>
              <a:gd name="connsiteY77" fmla="*/ 531568 h 4609730"/>
              <a:gd name="connsiteX78" fmla="*/ 8776056 w 12547487"/>
              <a:gd name="connsiteY78" fmla="*/ 533522 h 4609730"/>
              <a:gd name="connsiteX79" fmla="*/ 8777497 w 12547487"/>
              <a:gd name="connsiteY79" fmla="*/ 532217 h 4609730"/>
              <a:gd name="connsiteX80" fmla="*/ 8801322 w 12547487"/>
              <a:gd name="connsiteY80" fmla="*/ 525101 h 4609730"/>
              <a:gd name="connsiteX81" fmla="*/ 8851058 w 12547487"/>
              <a:gd name="connsiteY81" fmla="*/ 487661 h 4609730"/>
              <a:gd name="connsiteX82" fmla="*/ 8911397 w 12547487"/>
              <a:gd name="connsiteY82" fmla="*/ 440878 h 4609730"/>
              <a:gd name="connsiteX83" fmla="*/ 8960165 w 12547487"/>
              <a:gd name="connsiteY83" fmla="*/ 426167 h 4609730"/>
              <a:gd name="connsiteX84" fmla="*/ 9074520 w 12547487"/>
              <a:gd name="connsiteY84" fmla="*/ 372999 h 4609730"/>
              <a:gd name="connsiteX85" fmla="*/ 9149702 w 12547487"/>
              <a:gd name="connsiteY85" fmla="*/ 344823 h 4609730"/>
              <a:gd name="connsiteX86" fmla="*/ 9151735 w 12547487"/>
              <a:gd name="connsiteY86" fmla="*/ 343693 h 4609730"/>
              <a:gd name="connsiteX87" fmla="*/ 9168799 w 12547487"/>
              <a:gd name="connsiteY87" fmla="*/ 345774 h 4609730"/>
              <a:gd name="connsiteX88" fmla="*/ 9169610 w 12547487"/>
              <a:gd name="connsiteY88" fmla="*/ 354357 h 4609730"/>
              <a:gd name="connsiteX89" fmla="*/ 9184805 w 12547487"/>
              <a:gd name="connsiteY89" fmla="*/ 358617 h 4609730"/>
              <a:gd name="connsiteX90" fmla="*/ 9212783 w 12547487"/>
              <a:gd name="connsiteY90" fmla="*/ 351552 h 4609730"/>
              <a:gd name="connsiteX91" fmla="*/ 9223893 w 12547487"/>
              <a:gd name="connsiteY91" fmla="*/ 353846 h 4609730"/>
              <a:gd name="connsiteX92" fmla="*/ 9227770 w 12547487"/>
              <a:gd name="connsiteY92" fmla="*/ 352887 h 4609730"/>
              <a:gd name="connsiteX93" fmla="*/ 9237095 w 12547487"/>
              <a:gd name="connsiteY93" fmla="*/ 351656 h 4609730"/>
              <a:gd name="connsiteX94" fmla="*/ 9235111 w 12547487"/>
              <a:gd name="connsiteY94" fmla="*/ 346483 h 4609730"/>
              <a:gd name="connsiteX95" fmla="*/ 9280504 w 12547487"/>
              <a:gd name="connsiteY95" fmla="*/ 320358 h 4609730"/>
              <a:gd name="connsiteX96" fmla="*/ 9328601 w 12547487"/>
              <a:gd name="connsiteY96" fmla="*/ 306436 h 4609730"/>
              <a:gd name="connsiteX97" fmla="*/ 9372019 w 12547487"/>
              <a:gd name="connsiteY97" fmla="*/ 272078 h 4609730"/>
              <a:gd name="connsiteX98" fmla="*/ 9452545 w 12547487"/>
              <a:gd name="connsiteY98" fmla="*/ 241860 h 4609730"/>
              <a:gd name="connsiteX99" fmla="*/ 9518291 w 12547487"/>
              <a:gd name="connsiteY99" fmla="*/ 210633 h 4609730"/>
              <a:gd name="connsiteX100" fmla="*/ 9601653 w 12547487"/>
              <a:gd name="connsiteY100" fmla="*/ 194064 h 4609730"/>
              <a:gd name="connsiteX101" fmla="*/ 9756909 w 12547487"/>
              <a:gd name="connsiteY101" fmla="*/ 193391 h 4609730"/>
              <a:gd name="connsiteX102" fmla="*/ 9880369 w 12547487"/>
              <a:gd name="connsiteY102" fmla="*/ 231894 h 4609730"/>
              <a:gd name="connsiteX103" fmla="*/ 9974881 w 12547487"/>
              <a:gd name="connsiteY103" fmla="*/ 256550 h 4609730"/>
              <a:gd name="connsiteX104" fmla="*/ 10025323 w 12547487"/>
              <a:gd name="connsiteY104" fmla="*/ 256596 h 4609730"/>
              <a:gd name="connsiteX105" fmla="*/ 10125155 w 12547487"/>
              <a:gd name="connsiteY105" fmla="*/ 257669 h 4609730"/>
              <a:gd name="connsiteX106" fmla="*/ 10175673 w 12547487"/>
              <a:gd name="connsiteY106" fmla="*/ 229584 h 4609730"/>
              <a:gd name="connsiteX107" fmla="*/ 10234385 w 12547487"/>
              <a:gd name="connsiteY107" fmla="*/ 221010 h 4609730"/>
              <a:gd name="connsiteX108" fmla="*/ 10249898 w 12547487"/>
              <a:gd name="connsiteY108" fmla="*/ 238521 h 4609730"/>
              <a:gd name="connsiteX109" fmla="*/ 10312094 w 12547487"/>
              <a:gd name="connsiteY109" fmla="*/ 223019 h 4609730"/>
              <a:gd name="connsiteX110" fmla="*/ 10406238 w 12547487"/>
              <a:gd name="connsiteY110" fmla="*/ 197367 h 4609730"/>
              <a:gd name="connsiteX111" fmla="*/ 10461019 w 12547487"/>
              <a:gd name="connsiteY111" fmla="*/ 187607 h 4609730"/>
              <a:gd name="connsiteX112" fmla="*/ 10610128 w 12547487"/>
              <a:gd name="connsiteY112" fmla="*/ 155478 h 4609730"/>
              <a:gd name="connsiteX113" fmla="*/ 10759076 w 12547487"/>
              <a:gd name="connsiteY113" fmla="*/ 119129 h 4609730"/>
              <a:gd name="connsiteX114" fmla="*/ 10845042 w 12547487"/>
              <a:gd name="connsiteY114" fmla="*/ 74065 h 4609730"/>
              <a:gd name="connsiteX115" fmla="*/ 10967723 w 12547487"/>
              <a:gd name="connsiteY115" fmla="*/ 46727 h 4609730"/>
              <a:gd name="connsiteX116" fmla="*/ 10987923 w 12547487"/>
              <a:gd name="connsiteY116" fmla="*/ 38704 h 4609730"/>
              <a:gd name="connsiteX117" fmla="*/ 11017061 w 12547487"/>
              <a:gd name="connsiteY117" fmla="*/ 38489 h 4609730"/>
              <a:gd name="connsiteX118" fmla="*/ 11133965 w 12547487"/>
              <a:gd name="connsiteY118" fmla="*/ 38707 h 4609730"/>
              <a:gd name="connsiteX119" fmla="*/ 11227034 w 12547487"/>
              <a:gd name="connsiteY119" fmla="*/ 48621 h 4609730"/>
              <a:gd name="connsiteX120" fmla="*/ 11381469 w 12547487"/>
              <a:gd name="connsiteY120" fmla="*/ 47048 h 4609730"/>
              <a:gd name="connsiteX121" fmla="*/ 11525790 w 12547487"/>
              <a:gd name="connsiteY121" fmla="*/ 92054 h 4609730"/>
              <a:gd name="connsiteX122" fmla="*/ 11637767 w 12547487"/>
              <a:gd name="connsiteY122" fmla="*/ 122688 h 4609730"/>
              <a:gd name="connsiteX123" fmla="*/ 11708024 w 12547487"/>
              <a:gd name="connsiteY123" fmla="*/ 116533 h 4609730"/>
              <a:gd name="connsiteX124" fmla="*/ 11801763 w 12547487"/>
              <a:gd name="connsiteY124" fmla="*/ 117985 h 4609730"/>
              <a:gd name="connsiteX125" fmla="*/ 11948668 w 12547487"/>
              <a:gd name="connsiteY125" fmla="*/ 55392 h 4609730"/>
              <a:gd name="connsiteX126" fmla="*/ 12059612 w 12547487"/>
              <a:gd name="connsiteY126" fmla="*/ 553 h 4609730"/>
              <a:gd name="connsiteX127" fmla="*/ 12090585 w 12547487"/>
              <a:gd name="connsiteY127" fmla="*/ 689 h 4609730"/>
              <a:gd name="connsiteX128" fmla="*/ 12115558 w 12547487"/>
              <a:gd name="connsiteY128" fmla="*/ 0 h 4609730"/>
              <a:gd name="connsiteX129" fmla="*/ 12547487 w 12547487"/>
              <a:gd name="connsiteY129" fmla="*/ 1880654 h 4609730"/>
              <a:gd name="connsiteX130" fmla="*/ 664852 w 12547487"/>
              <a:gd name="connsiteY130" fmla="*/ 4609730 h 4609730"/>
              <a:gd name="connsiteX131" fmla="*/ 0 w 12547487"/>
              <a:gd name="connsiteY131" fmla="*/ 1714905 h 4609730"/>
              <a:gd name="connsiteX132" fmla="*/ 8160 w 12547487"/>
              <a:gd name="connsiteY132" fmla="*/ 1717140 h 4609730"/>
              <a:gd name="connsiteX133" fmla="*/ 62595 w 12547487"/>
              <a:gd name="connsiteY133" fmla="*/ 1734714 h 4609730"/>
              <a:gd name="connsiteX134" fmla="*/ 191892 w 12547487"/>
              <a:gd name="connsiteY134" fmla="*/ 1725794 h 4609730"/>
              <a:gd name="connsiteX135" fmla="*/ 238860 w 12547487"/>
              <a:gd name="connsiteY135" fmla="*/ 1702169 h 4609730"/>
              <a:gd name="connsiteX136" fmla="*/ 329365 w 12547487"/>
              <a:gd name="connsiteY136" fmla="*/ 1660633 h 4609730"/>
              <a:gd name="connsiteX137" fmla="*/ 396208 w 12547487"/>
              <a:gd name="connsiteY137" fmla="*/ 1588889 h 4609730"/>
              <a:gd name="connsiteX138" fmla="*/ 480537 w 12547487"/>
              <a:gd name="connsiteY138" fmla="*/ 1530535 h 4609730"/>
              <a:gd name="connsiteX139" fmla="*/ 493078 w 12547487"/>
              <a:gd name="connsiteY139" fmla="*/ 1531413 h 4609730"/>
              <a:gd name="connsiteX140" fmla="*/ 540222 w 12547487"/>
              <a:gd name="connsiteY140" fmla="*/ 1496202 h 4609730"/>
              <a:gd name="connsiteX141" fmla="*/ 674083 w 12547487"/>
              <a:gd name="connsiteY141" fmla="*/ 1398944 h 4609730"/>
              <a:gd name="connsiteX142" fmla="*/ 749648 w 12547487"/>
              <a:gd name="connsiteY142" fmla="*/ 1302435 h 4609730"/>
              <a:gd name="connsiteX143" fmla="*/ 795249 w 12547487"/>
              <a:gd name="connsiteY143" fmla="*/ 1251068 h 4609730"/>
              <a:gd name="connsiteX144" fmla="*/ 862097 w 12547487"/>
              <a:gd name="connsiteY144" fmla="*/ 1220007 h 4609730"/>
              <a:gd name="connsiteX145" fmla="*/ 877569 w 12547487"/>
              <a:gd name="connsiteY145" fmla="*/ 1223011 h 4609730"/>
              <a:gd name="connsiteX146" fmla="*/ 883467 w 12547487"/>
              <a:gd name="connsiteY146" fmla="*/ 1220174 h 4609730"/>
              <a:gd name="connsiteX147" fmla="*/ 884185 w 12547487"/>
              <a:gd name="connsiteY147" fmla="*/ 1220424 h 4609730"/>
              <a:gd name="connsiteX148" fmla="*/ 885322 w 12547487"/>
              <a:gd name="connsiteY148" fmla="*/ 1219281 h 4609730"/>
              <a:gd name="connsiteX149" fmla="*/ 898394 w 12547487"/>
              <a:gd name="connsiteY149" fmla="*/ 1212995 h 4609730"/>
              <a:gd name="connsiteX150" fmla="*/ 929382 w 12547487"/>
              <a:gd name="connsiteY150" fmla="*/ 1210940 h 4609730"/>
              <a:gd name="connsiteX151" fmla="*/ 947390 w 12547487"/>
              <a:gd name="connsiteY151" fmla="*/ 1206207 h 4609730"/>
              <a:gd name="connsiteX152" fmla="*/ 1002063 w 12547487"/>
              <a:gd name="connsiteY152" fmla="*/ 1161717 h 4609730"/>
              <a:gd name="connsiteX153" fmla="*/ 1054722 w 12547487"/>
              <a:gd name="connsiteY153" fmla="*/ 1133875 h 4609730"/>
              <a:gd name="connsiteX154" fmla="*/ 1123316 w 12547487"/>
              <a:gd name="connsiteY154" fmla="*/ 1104293 h 4609730"/>
              <a:gd name="connsiteX155" fmla="*/ 1201636 w 12547487"/>
              <a:gd name="connsiteY155" fmla="*/ 1106918 h 4609730"/>
              <a:gd name="connsiteX156" fmla="*/ 1197346 w 12547487"/>
              <a:gd name="connsiteY156" fmla="*/ 1104046 h 4609730"/>
              <a:gd name="connsiteX157" fmla="*/ 1249032 w 12547487"/>
              <a:gd name="connsiteY157" fmla="*/ 1069442 h 4609730"/>
              <a:gd name="connsiteX0" fmla="*/ 1197346 w 12547487"/>
              <a:gd name="connsiteY0" fmla="*/ 1104046 h 4609730"/>
              <a:gd name="connsiteX1" fmla="*/ 1364765 w 12547487"/>
              <a:gd name="connsiteY1" fmla="*/ 1046241 h 4609730"/>
              <a:gd name="connsiteX2" fmla="*/ 1364788 w 12547487"/>
              <a:gd name="connsiteY2" fmla="*/ 1046227 h 4609730"/>
              <a:gd name="connsiteX3" fmla="*/ 1473843 w 12547487"/>
              <a:gd name="connsiteY3" fmla="*/ 1066799 h 4609730"/>
              <a:gd name="connsiteX4" fmla="*/ 1855056 w 12547487"/>
              <a:gd name="connsiteY4" fmla="*/ 1015146 h 4609730"/>
              <a:gd name="connsiteX5" fmla="*/ 2461080 w 12547487"/>
              <a:gd name="connsiteY5" fmla="*/ 1069442 h 4609730"/>
              <a:gd name="connsiteX6" fmla="*/ 2480769 w 12547487"/>
              <a:gd name="connsiteY6" fmla="*/ 1082624 h 4609730"/>
              <a:gd name="connsiteX7" fmla="*/ 2513615 w 12547487"/>
              <a:gd name="connsiteY7" fmla="*/ 1079209 h 4609730"/>
              <a:gd name="connsiteX8" fmla="*/ 2883110 w 12547487"/>
              <a:gd name="connsiteY8" fmla="*/ 1082703 h 4609730"/>
              <a:gd name="connsiteX9" fmla="*/ 3067466 w 12547487"/>
              <a:gd name="connsiteY9" fmla="*/ 1017777 h 4609730"/>
              <a:gd name="connsiteX10" fmla="*/ 3142515 w 12547487"/>
              <a:gd name="connsiteY10" fmla="*/ 1004553 h 4609730"/>
              <a:gd name="connsiteX11" fmla="*/ 3153472 w 12547487"/>
              <a:gd name="connsiteY11" fmla="*/ 1011470 h 4609730"/>
              <a:gd name="connsiteX12" fmla="*/ 3256916 w 12547487"/>
              <a:gd name="connsiteY12" fmla="*/ 958732 h 4609730"/>
              <a:gd name="connsiteX13" fmla="*/ 3409231 w 12547487"/>
              <a:gd name="connsiteY13" fmla="*/ 951564 h 4609730"/>
              <a:gd name="connsiteX14" fmla="*/ 3524347 w 12547487"/>
              <a:gd name="connsiteY14" fmla="*/ 957376 h 4609730"/>
              <a:gd name="connsiteX15" fmla="*/ 3588810 w 12547487"/>
              <a:gd name="connsiteY15" fmla="*/ 955789 h 4609730"/>
              <a:gd name="connsiteX16" fmla="*/ 3635816 w 12547487"/>
              <a:gd name="connsiteY16" fmla="*/ 960010 h 4609730"/>
              <a:gd name="connsiteX17" fmla="*/ 3754941 w 12547487"/>
              <a:gd name="connsiteY17" fmla="*/ 941825 h 4609730"/>
              <a:gd name="connsiteX18" fmla="*/ 3952184 w 12547487"/>
              <a:gd name="connsiteY18" fmla="*/ 899594 h 4609730"/>
              <a:gd name="connsiteX19" fmla="*/ 4101714 w 12547487"/>
              <a:gd name="connsiteY19" fmla="*/ 917531 h 4609730"/>
              <a:gd name="connsiteX20" fmla="*/ 4177560 w 12547487"/>
              <a:gd name="connsiteY20" fmla="*/ 878696 h 4609730"/>
              <a:gd name="connsiteX21" fmla="*/ 4269581 w 12547487"/>
              <a:gd name="connsiteY21" fmla="*/ 877016 h 4609730"/>
              <a:gd name="connsiteX22" fmla="*/ 4619969 w 12547487"/>
              <a:gd name="connsiteY22" fmla="*/ 798815 h 4609730"/>
              <a:gd name="connsiteX23" fmla="*/ 4808566 w 12547487"/>
              <a:gd name="connsiteY23" fmla="*/ 781686 h 4609730"/>
              <a:gd name="connsiteX24" fmla="*/ 4875311 w 12547487"/>
              <a:gd name="connsiteY24" fmla="*/ 729496 h 4609730"/>
              <a:gd name="connsiteX25" fmla="*/ 4875123 w 12547487"/>
              <a:gd name="connsiteY25" fmla="*/ 726137 h 4609730"/>
              <a:gd name="connsiteX26" fmla="*/ 4879961 w 12547487"/>
              <a:gd name="connsiteY26" fmla="*/ 724303 h 4609730"/>
              <a:gd name="connsiteX27" fmla="*/ 4884283 w 12547487"/>
              <a:gd name="connsiteY27" fmla="*/ 726177 h 4609730"/>
              <a:gd name="connsiteX28" fmla="*/ 4890066 w 12547487"/>
              <a:gd name="connsiteY28" fmla="*/ 724037 h 4609730"/>
              <a:gd name="connsiteX29" fmla="*/ 4905872 w 12547487"/>
              <a:gd name="connsiteY29" fmla="*/ 719096 h 4609730"/>
              <a:gd name="connsiteX30" fmla="*/ 4911186 w 12547487"/>
              <a:gd name="connsiteY30" fmla="*/ 711907 h 4609730"/>
              <a:gd name="connsiteX31" fmla="*/ 4991897 w 12547487"/>
              <a:gd name="connsiteY31" fmla="*/ 697771 h 4609730"/>
              <a:gd name="connsiteX32" fmla="*/ 5024303 w 12547487"/>
              <a:gd name="connsiteY32" fmla="*/ 701951 h 4609730"/>
              <a:gd name="connsiteX33" fmla="*/ 5084207 w 12547487"/>
              <a:gd name="connsiteY33" fmla="*/ 682157 h 4609730"/>
              <a:gd name="connsiteX34" fmla="*/ 5184351 w 12547487"/>
              <a:gd name="connsiteY34" fmla="*/ 683463 h 4609730"/>
              <a:gd name="connsiteX35" fmla="*/ 5321507 w 12547487"/>
              <a:gd name="connsiteY35" fmla="*/ 719959 h 4609730"/>
              <a:gd name="connsiteX36" fmla="*/ 5391160 w 12547487"/>
              <a:gd name="connsiteY36" fmla="*/ 750959 h 4609730"/>
              <a:gd name="connsiteX37" fmla="*/ 5487125 w 12547487"/>
              <a:gd name="connsiteY37" fmla="*/ 772309 h 4609730"/>
              <a:gd name="connsiteX38" fmla="*/ 5643542 w 12547487"/>
              <a:gd name="connsiteY38" fmla="*/ 765979 h 4609730"/>
              <a:gd name="connsiteX39" fmla="*/ 5706451 w 12547487"/>
              <a:gd name="connsiteY39" fmla="*/ 766820 h 4609730"/>
              <a:gd name="connsiteX40" fmla="*/ 5762858 w 12547487"/>
              <a:gd name="connsiteY40" fmla="*/ 755247 h 4609730"/>
              <a:gd name="connsiteX41" fmla="*/ 5767471 w 12547487"/>
              <a:gd name="connsiteY41" fmla="*/ 796958 h 4609730"/>
              <a:gd name="connsiteX42" fmla="*/ 5824432 w 12547487"/>
              <a:gd name="connsiteY42" fmla="*/ 807810 h 4609730"/>
              <a:gd name="connsiteX43" fmla="*/ 5891463 w 12547487"/>
              <a:gd name="connsiteY43" fmla="*/ 836999 h 4609730"/>
              <a:gd name="connsiteX44" fmla="*/ 6056609 w 12547487"/>
              <a:gd name="connsiteY44" fmla="*/ 867466 h 4609730"/>
              <a:gd name="connsiteX45" fmla="*/ 6083954 w 12547487"/>
              <a:gd name="connsiteY45" fmla="*/ 886737 h 4609730"/>
              <a:gd name="connsiteX46" fmla="*/ 6123446 w 12547487"/>
              <a:gd name="connsiteY46" fmla="*/ 906272 h 4609730"/>
              <a:gd name="connsiteX47" fmla="*/ 6279213 w 12547487"/>
              <a:gd name="connsiteY47" fmla="*/ 941922 h 4609730"/>
              <a:gd name="connsiteX48" fmla="*/ 6417146 w 12547487"/>
              <a:gd name="connsiteY48" fmla="*/ 928318 h 4609730"/>
              <a:gd name="connsiteX49" fmla="*/ 6634850 w 12547487"/>
              <a:gd name="connsiteY49" fmla="*/ 900508 h 4609730"/>
              <a:gd name="connsiteX50" fmla="*/ 6671363 w 12547487"/>
              <a:gd name="connsiteY50" fmla="*/ 894080 h 4609730"/>
              <a:gd name="connsiteX51" fmla="*/ 6703400 w 12547487"/>
              <a:gd name="connsiteY51" fmla="*/ 902889 h 4609730"/>
              <a:gd name="connsiteX52" fmla="*/ 6711400 w 12547487"/>
              <a:gd name="connsiteY52" fmla="*/ 917430 h 4609730"/>
              <a:gd name="connsiteX53" fmla="*/ 6731586 w 12547487"/>
              <a:gd name="connsiteY53" fmla="*/ 916196 h 4609730"/>
              <a:gd name="connsiteX54" fmla="*/ 6737090 w 12547487"/>
              <a:gd name="connsiteY54" fmla="*/ 918862 h 4609730"/>
              <a:gd name="connsiteX55" fmla="*/ 6832245 w 12547487"/>
              <a:gd name="connsiteY55" fmla="*/ 882994 h 4609730"/>
              <a:gd name="connsiteX56" fmla="*/ 6913429 w 12547487"/>
              <a:gd name="connsiteY56" fmla="*/ 884954 h 4609730"/>
              <a:gd name="connsiteX57" fmla="*/ 7216421 w 12547487"/>
              <a:gd name="connsiteY57" fmla="*/ 796969 h 4609730"/>
              <a:gd name="connsiteX58" fmla="*/ 7376080 w 12547487"/>
              <a:gd name="connsiteY58" fmla="*/ 746472 h 4609730"/>
              <a:gd name="connsiteX59" fmla="*/ 7625639 w 12547487"/>
              <a:gd name="connsiteY59" fmla="*/ 716373 h 4609730"/>
              <a:gd name="connsiteX60" fmla="*/ 7756911 w 12547487"/>
              <a:gd name="connsiteY60" fmla="*/ 650604 h 4609730"/>
              <a:gd name="connsiteX61" fmla="*/ 7868519 w 12547487"/>
              <a:gd name="connsiteY61" fmla="*/ 616503 h 4609730"/>
              <a:gd name="connsiteX62" fmla="*/ 7872351 w 12547487"/>
              <a:gd name="connsiteY62" fmla="*/ 607157 h 4609730"/>
              <a:gd name="connsiteX63" fmla="*/ 7889820 w 12547487"/>
              <a:gd name="connsiteY63" fmla="*/ 599187 h 4609730"/>
              <a:gd name="connsiteX64" fmla="*/ 7989035 w 12547487"/>
              <a:gd name="connsiteY64" fmla="*/ 585180 h 4609730"/>
              <a:gd name="connsiteX65" fmla="*/ 8078927 w 12547487"/>
              <a:gd name="connsiteY65" fmla="*/ 574018 h 4609730"/>
              <a:gd name="connsiteX66" fmla="*/ 8171367 w 12547487"/>
              <a:gd name="connsiteY66" fmla="*/ 587956 h 4609730"/>
              <a:gd name="connsiteX67" fmla="*/ 8182680 w 12547487"/>
              <a:gd name="connsiteY67" fmla="*/ 584528 h 4609730"/>
              <a:gd name="connsiteX68" fmla="*/ 8183080 w 12547487"/>
              <a:gd name="connsiteY68" fmla="*/ 585096 h 4609730"/>
              <a:gd name="connsiteX69" fmla="*/ 8195361 w 12547487"/>
              <a:gd name="connsiteY69" fmla="*/ 582747 h 4609730"/>
              <a:gd name="connsiteX70" fmla="*/ 8203309 w 12547487"/>
              <a:gd name="connsiteY70" fmla="*/ 578279 h 4609730"/>
              <a:gd name="connsiteX71" fmla="*/ 8291217 w 12547487"/>
              <a:gd name="connsiteY71" fmla="*/ 567936 h 4609730"/>
              <a:gd name="connsiteX72" fmla="*/ 8397600 w 12547487"/>
              <a:gd name="connsiteY72" fmla="*/ 573764 h 4609730"/>
              <a:gd name="connsiteX73" fmla="*/ 8585817 w 12547487"/>
              <a:gd name="connsiteY73" fmla="*/ 528544 h 4609730"/>
              <a:gd name="connsiteX74" fmla="*/ 8597214 w 12547487"/>
              <a:gd name="connsiteY74" fmla="*/ 527540 h 4609730"/>
              <a:gd name="connsiteX75" fmla="*/ 8620277 w 12547487"/>
              <a:gd name="connsiteY75" fmla="*/ 529838 h 4609730"/>
              <a:gd name="connsiteX76" fmla="*/ 8750279 w 12547487"/>
              <a:gd name="connsiteY76" fmla="*/ 514355 h 4609730"/>
              <a:gd name="connsiteX77" fmla="*/ 8770952 w 12547487"/>
              <a:gd name="connsiteY77" fmla="*/ 531568 h 4609730"/>
              <a:gd name="connsiteX78" fmla="*/ 8776056 w 12547487"/>
              <a:gd name="connsiteY78" fmla="*/ 533522 h 4609730"/>
              <a:gd name="connsiteX79" fmla="*/ 8777497 w 12547487"/>
              <a:gd name="connsiteY79" fmla="*/ 532217 h 4609730"/>
              <a:gd name="connsiteX80" fmla="*/ 8801322 w 12547487"/>
              <a:gd name="connsiteY80" fmla="*/ 525101 h 4609730"/>
              <a:gd name="connsiteX81" fmla="*/ 8851058 w 12547487"/>
              <a:gd name="connsiteY81" fmla="*/ 487661 h 4609730"/>
              <a:gd name="connsiteX82" fmla="*/ 8911397 w 12547487"/>
              <a:gd name="connsiteY82" fmla="*/ 440878 h 4609730"/>
              <a:gd name="connsiteX83" fmla="*/ 8960165 w 12547487"/>
              <a:gd name="connsiteY83" fmla="*/ 426167 h 4609730"/>
              <a:gd name="connsiteX84" fmla="*/ 9074520 w 12547487"/>
              <a:gd name="connsiteY84" fmla="*/ 372999 h 4609730"/>
              <a:gd name="connsiteX85" fmla="*/ 9149702 w 12547487"/>
              <a:gd name="connsiteY85" fmla="*/ 344823 h 4609730"/>
              <a:gd name="connsiteX86" fmla="*/ 9151735 w 12547487"/>
              <a:gd name="connsiteY86" fmla="*/ 343693 h 4609730"/>
              <a:gd name="connsiteX87" fmla="*/ 9168799 w 12547487"/>
              <a:gd name="connsiteY87" fmla="*/ 345774 h 4609730"/>
              <a:gd name="connsiteX88" fmla="*/ 9169610 w 12547487"/>
              <a:gd name="connsiteY88" fmla="*/ 354357 h 4609730"/>
              <a:gd name="connsiteX89" fmla="*/ 9184805 w 12547487"/>
              <a:gd name="connsiteY89" fmla="*/ 358617 h 4609730"/>
              <a:gd name="connsiteX90" fmla="*/ 9212783 w 12547487"/>
              <a:gd name="connsiteY90" fmla="*/ 351552 h 4609730"/>
              <a:gd name="connsiteX91" fmla="*/ 9223893 w 12547487"/>
              <a:gd name="connsiteY91" fmla="*/ 353846 h 4609730"/>
              <a:gd name="connsiteX92" fmla="*/ 9227770 w 12547487"/>
              <a:gd name="connsiteY92" fmla="*/ 352887 h 4609730"/>
              <a:gd name="connsiteX93" fmla="*/ 9237095 w 12547487"/>
              <a:gd name="connsiteY93" fmla="*/ 351656 h 4609730"/>
              <a:gd name="connsiteX94" fmla="*/ 9235111 w 12547487"/>
              <a:gd name="connsiteY94" fmla="*/ 346483 h 4609730"/>
              <a:gd name="connsiteX95" fmla="*/ 9280504 w 12547487"/>
              <a:gd name="connsiteY95" fmla="*/ 320358 h 4609730"/>
              <a:gd name="connsiteX96" fmla="*/ 9328601 w 12547487"/>
              <a:gd name="connsiteY96" fmla="*/ 306436 h 4609730"/>
              <a:gd name="connsiteX97" fmla="*/ 9372019 w 12547487"/>
              <a:gd name="connsiteY97" fmla="*/ 272078 h 4609730"/>
              <a:gd name="connsiteX98" fmla="*/ 9452545 w 12547487"/>
              <a:gd name="connsiteY98" fmla="*/ 241860 h 4609730"/>
              <a:gd name="connsiteX99" fmla="*/ 9518291 w 12547487"/>
              <a:gd name="connsiteY99" fmla="*/ 210633 h 4609730"/>
              <a:gd name="connsiteX100" fmla="*/ 9601653 w 12547487"/>
              <a:gd name="connsiteY100" fmla="*/ 194064 h 4609730"/>
              <a:gd name="connsiteX101" fmla="*/ 9756909 w 12547487"/>
              <a:gd name="connsiteY101" fmla="*/ 193391 h 4609730"/>
              <a:gd name="connsiteX102" fmla="*/ 9880369 w 12547487"/>
              <a:gd name="connsiteY102" fmla="*/ 231894 h 4609730"/>
              <a:gd name="connsiteX103" fmla="*/ 9974881 w 12547487"/>
              <a:gd name="connsiteY103" fmla="*/ 256550 h 4609730"/>
              <a:gd name="connsiteX104" fmla="*/ 10025323 w 12547487"/>
              <a:gd name="connsiteY104" fmla="*/ 256596 h 4609730"/>
              <a:gd name="connsiteX105" fmla="*/ 10125155 w 12547487"/>
              <a:gd name="connsiteY105" fmla="*/ 257669 h 4609730"/>
              <a:gd name="connsiteX106" fmla="*/ 10175673 w 12547487"/>
              <a:gd name="connsiteY106" fmla="*/ 229584 h 4609730"/>
              <a:gd name="connsiteX107" fmla="*/ 10234385 w 12547487"/>
              <a:gd name="connsiteY107" fmla="*/ 221010 h 4609730"/>
              <a:gd name="connsiteX108" fmla="*/ 10249898 w 12547487"/>
              <a:gd name="connsiteY108" fmla="*/ 238521 h 4609730"/>
              <a:gd name="connsiteX109" fmla="*/ 10312094 w 12547487"/>
              <a:gd name="connsiteY109" fmla="*/ 223019 h 4609730"/>
              <a:gd name="connsiteX110" fmla="*/ 10406238 w 12547487"/>
              <a:gd name="connsiteY110" fmla="*/ 197367 h 4609730"/>
              <a:gd name="connsiteX111" fmla="*/ 10461019 w 12547487"/>
              <a:gd name="connsiteY111" fmla="*/ 187607 h 4609730"/>
              <a:gd name="connsiteX112" fmla="*/ 10610128 w 12547487"/>
              <a:gd name="connsiteY112" fmla="*/ 155478 h 4609730"/>
              <a:gd name="connsiteX113" fmla="*/ 10759076 w 12547487"/>
              <a:gd name="connsiteY113" fmla="*/ 119129 h 4609730"/>
              <a:gd name="connsiteX114" fmla="*/ 10845042 w 12547487"/>
              <a:gd name="connsiteY114" fmla="*/ 74065 h 4609730"/>
              <a:gd name="connsiteX115" fmla="*/ 10967723 w 12547487"/>
              <a:gd name="connsiteY115" fmla="*/ 46727 h 4609730"/>
              <a:gd name="connsiteX116" fmla="*/ 10987923 w 12547487"/>
              <a:gd name="connsiteY116" fmla="*/ 38704 h 4609730"/>
              <a:gd name="connsiteX117" fmla="*/ 11017061 w 12547487"/>
              <a:gd name="connsiteY117" fmla="*/ 38489 h 4609730"/>
              <a:gd name="connsiteX118" fmla="*/ 11133965 w 12547487"/>
              <a:gd name="connsiteY118" fmla="*/ 38707 h 4609730"/>
              <a:gd name="connsiteX119" fmla="*/ 11227034 w 12547487"/>
              <a:gd name="connsiteY119" fmla="*/ 48621 h 4609730"/>
              <a:gd name="connsiteX120" fmla="*/ 11381469 w 12547487"/>
              <a:gd name="connsiteY120" fmla="*/ 47048 h 4609730"/>
              <a:gd name="connsiteX121" fmla="*/ 11525790 w 12547487"/>
              <a:gd name="connsiteY121" fmla="*/ 92054 h 4609730"/>
              <a:gd name="connsiteX122" fmla="*/ 11637767 w 12547487"/>
              <a:gd name="connsiteY122" fmla="*/ 122688 h 4609730"/>
              <a:gd name="connsiteX123" fmla="*/ 11708024 w 12547487"/>
              <a:gd name="connsiteY123" fmla="*/ 116533 h 4609730"/>
              <a:gd name="connsiteX124" fmla="*/ 11801763 w 12547487"/>
              <a:gd name="connsiteY124" fmla="*/ 117985 h 4609730"/>
              <a:gd name="connsiteX125" fmla="*/ 11948668 w 12547487"/>
              <a:gd name="connsiteY125" fmla="*/ 55392 h 4609730"/>
              <a:gd name="connsiteX126" fmla="*/ 12059612 w 12547487"/>
              <a:gd name="connsiteY126" fmla="*/ 553 h 4609730"/>
              <a:gd name="connsiteX127" fmla="*/ 12090585 w 12547487"/>
              <a:gd name="connsiteY127" fmla="*/ 689 h 4609730"/>
              <a:gd name="connsiteX128" fmla="*/ 12115558 w 12547487"/>
              <a:gd name="connsiteY128" fmla="*/ 0 h 4609730"/>
              <a:gd name="connsiteX129" fmla="*/ 12547487 w 12547487"/>
              <a:gd name="connsiteY129" fmla="*/ 1880654 h 4609730"/>
              <a:gd name="connsiteX130" fmla="*/ 664852 w 12547487"/>
              <a:gd name="connsiteY130" fmla="*/ 4609730 h 4609730"/>
              <a:gd name="connsiteX131" fmla="*/ 0 w 12547487"/>
              <a:gd name="connsiteY131" fmla="*/ 1714905 h 4609730"/>
              <a:gd name="connsiteX132" fmla="*/ 8160 w 12547487"/>
              <a:gd name="connsiteY132" fmla="*/ 1717140 h 4609730"/>
              <a:gd name="connsiteX133" fmla="*/ 62595 w 12547487"/>
              <a:gd name="connsiteY133" fmla="*/ 1734714 h 4609730"/>
              <a:gd name="connsiteX134" fmla="*/ 191892 w 12547487"/>
              <a:gd name="connsiteY134" fmla="*/ 1725794 h 4609730"/>
              <a:gd name="connsiteX135" fmla="*/ 238860 w 12547487"/>
              <a:gd name="connsiteY135" fmla="*/ 1702169 h 4609730"/>
              <a:gd name="connsiteX136" fmla="*/ 329365 w 12547487"/>
              <a:gd name="connsiteY136" fmla="*/ 1660633 h 4609730"/>
              <a:gd name="connsiteX137" fmla="*/ 396208 w 12547487"/>
              <a:gd name="connsiteY137" fmla="*/ 1588889 h 4609730"/>
              <a:gd name="connsiteX138" fmla="*/ 480537 w 12547487"/>
              <a:gd name="connsiteY138" fmla="*/ 1530535 h 4609730"/>
              <a:gd name="connsiteX139" fmla="*/ 493078 w 12547487"/>
              <a:gd name="connsiteY139" fmla="*/ 1531413 h 4609730"/>
              <a:gd name="connsiteX140" fmla="*/ 540222 w 12547487"/>
              <a:gd name="connsiteY140" fmla="*/ 1496202 h 4609730"/>
              <a:gd name="connsiteX141" fmla="*/ 674083 w 12547487"/>
              <a:gd name="connsiteY141" fmla="*/ 1398944 h 4609730"/>
              <a:gd name="connsiteX142" fmla="*/ 749648 w 12547487"/>
              <a:gd name="connsiteY142" fmla="*/ 1302435 h 4609730"/>
              <a:gd name="connsiteX143" fmla="*/ 795249 w 12547487"/>
              <a:gd name="connsiteY143" fmla="*/ 1251068 h 4609730"/>
              <a:gd name="connsiteX144" fmla="*/ 862097 w 12547487"/>
              <a:gd name="connsiteY144" fmla="*/ 1220007 h 4609730"/>
              <a:gd name="connsiteX145" fmla="*/ 877569 w 12547487"/>
              <a:gd name="connsiteY145" fmla="*/ 1223011 h 4609730"/>
              <a:gd name="connsiteX146" fmla="*/ 883467 w 12547487"/>
              <a:gd name="connsiteY146" fmla="*/ 1220174 h 4609730"/>
              <a:gd name="connsiteX147" fmla="*/ 884185 w 12547487"/>
              <a:gd name="connsiteY147" fmla="*/ 1220424 h 4609730"/>
              <a:gd name="connsiteX148" fmla="*/ 885322 w 12547487"/>
              <a:gd name="connsiteY148" fmla="*/ 1219281 h 4609730"/>
              <a:gd name="connsiteX149" fmla="*/ 898394 w 12547487"/>
              <a:gd name="connsiteY149" fmla="*/ 1212995 h 4609730"/>
              <a:gd name="connsiteX150" fmla="*/ 929382 w 12547487"/>
              <a:gd name="connsiteY150" fmla="*/ 1210940 h 4609730"/>
              <a:gd name="connsiteX151" fmla="*/ 947390 w 12547487"/>
              <a:gd name="connsiteY151" fmla="*/ 1206207 h 4609730"/>
              <a:gd name="connsiteX152" fmla="*/ 1002063 w 12547487"/>
              <a:gd name="connsiteY152" fmla="*/ 1161717 h 4609730"/>
              <a:gd name="connsiteX153" fmla="*/ 1054722 w 12547487"/>
              <a:gd name="connsiteY153" fmla="*/ 1133875 h 4609730"/>
              <a:gd name="connsiteX154" fmla="*/ 1123316 w 12547487"/>
              <a:gd name="connsiteY154" fmla="*/ 1104293 h 4609730"/>
              <a:gd name="connsiteX155" fmla="*/ 1201636 w 12547487"/>
              <a:gd name="connsiteY155" fmla="*/ 1106918 h 4609730"/>
              <a:gd name="connsiteX156" fmla="*/ 1197346 w 12547487"/>
              <a:gd name="connsiteY156" fmla="*/ 1104046 h 4609730"/>
              <a:gd name="connsiteX0" fmla="*/ 1197346 w 12547487"/>
              <a:gd name="connsiteY0" fmla="*/ 1104046 h 4609730"/>
              <a:gd name="connsiteX1" fmla="*/ 1364765 w 12547487"/>
              <a:gd name="connsiteY1" fmla="*/ 1046241 h 4609730"/>
              <a:gd name="connsiteX2" fmla="*/ 1473843 w 12547487"/>
              <a:gd name="connsiteY2" fmla="*/ 1066799 h 4609730"/>
              <a:gd name="connsiteX3" fmla="*/ 1855056 w 12547487"/>
              <a:gd name="connsiteY3" fmla="*/ 1015146 h 4609730"/>
              <a:gd name="connsiteX4" fmla="*/ 2461080 w 12547487"/>
              <a:gd name="connsiteY4" fmla="*/ 1069442 h 4609730"/>
              <a:gd name="connsiteX5" fmla="*/ 2480769 w 12547487"/>
              <a:gd name="connsiteY5" fmla="*/ 1082624 h 4609730"/>
              <a:gd name="connsiteX6" fmla="*/ 2513615 w 12547487"/>
              <a:gd name="connsiteY6" fmla="*/ 1079209 h 4609730"/>
              <a:gd name="connsiteX7" fmla="*/ 2883110 w 12547487"/>
              <a:gd name="connsiteY7" fmla="*/ 1082703 h 4609730"/>
              <a:gd name="connsiteX8" fmla="*/ 3067466 w 12547487"/>
              <a:gd name="connsiteY8" fmla="*/ 1017777 h 4609730"/>
              <a:gd name="connsiteX9" fmla="*/ 3142515 w 12547487"/>
              <a:gd name="connsiteY9" fmla="*/ 1004553 h 4609730"/>
              <a:gd name="connsiteX10" fmla="*/ 3153472 w 12547487"/>
              <a:gd name="connsiteY10" fmla="*/ 1011470 h 4609730"/>
              <a:gd name="connsiteX11" fmla="*/ 3256916 w 12547487"/>
              <a:gd name="connsiteY11" fmla="*/ 958732 h 4609730"/>
              <a:gd name="connsiteX12" fmla="*/ 3409231 w 12547487"/>
              <a:gd name="connsiteY12" fmla="*/ 951564 h 4609730"/>
              <a:gd name="connsiteX13" fmla="*/ 3524347 w 12547487"/>
              <a:gd name="connsiteY13" fmla="*/ 957376 h 4609730"/>
              <a:gd name="connsiteX14" fmla="*/ 3588810 w 12547487"/>
              <a:gd name="connsiteY14" fmla="*/ 955789 h 4609730"/>
              <a:gd name="connsiteX15" fmla="*/ 3635816 w 12547487"/>
              <a:gd name="connsiteY15" fmla="*/ 960010 h 4609730"/>
              <a:gd name="connsiteX16" fmla="*/ 3754941 w 12547487"/>
              <a:gd name="connsiteY16" fmla="*/ 941825 h 4609730"/>
              <a:gd name="connsiteX17" fmla="*/ 3952184 w 12547487"/>
              <a:gd name="connsiteY17" fmla="*/ 899594 h 4609730"/>
              <a:gd name="connsiteX18" fmla="*/ 4101714 w 12547487"/>
              <a:gd name="connsiteY18" fmla="*/ 917531 h 4609730"/>
              <a:gd name="connsiteX19" fmla="*/ 4177560 w 12547487"/>
              <a:gd name="connsiteY19" fmla="*/ 878696 h 4609730"/>
              <a:gd name="connsiteX20" fmla="*/ 4269581 w 12547487"/>
              <a:gd name="connsiteY20" fmla="*/ 877016 h 4609730"/>
              <a:gd name="connsiteX21" fmla="*/ 4619969 w 12547487"/>
              <a:gd name="connsiteY21" fmla="*/ 798815 h 4609730"/>
              <a:gd name="connsiteX22" fmla="*/ 4808566 w 12547487"/>
              <a:gd name="connsiteY22" fmla="*/ 781686 h 4609730"/>
              <a:gd name="connsiteX23" fmla="*/ 4875311 w 12547487"/>
              <a:gd name="connsiteY23" fmla="*/ 729496 h 4609730"/>
              <a:gd name="connsiteX24" fmla="*/ 4875123 w 12547487"/>
              <a:gd name="connsiteY24" fmla="*/ 726137 h 4609730"/>
              <a:gd name="connsiteX25" fmla="*/ 4879961 w 12547487"/>
              <a:gd name="connsiteY25" fmla="*/ 724303 h 4609730"/>
              <a:gd name="connsiteX26" fmla="*/ 4884283 w 12547487"/>
              <a:gd name="connsiteY26" fmla="*/ 726177 h 4609730"/>
              <a:gd name="connsiteX27" fmla="*/ 4890066 w 12547487"/>
              <a:gd name="connsiteY27" fmla="*/ 724037 h 4609730"/>
              <a:gd name="connsiteX28" fmla="*/ 4905872 w 12547487"/>
              <a:gd name="connsiteY28" fmla="*/ 719096 h 4609730"/>
              <a:gd name="connsiteX29" fmla="*/ 4911186 w 12547487"/>
              <a:gd name="connsiteY29" fmla="*/ 711907 h 4609730"/>
              <a:gd name="connsiteX30" fmla="*/ 4991897 w 12547487"/>
              <a:gd name="connsiteY30" fmla="*/ 697771 h 4609730"/>
              <a:gd name="connsiteX31" fmla="*/ 5024303 w 12547487"/>
              <a:gd name="connsiteY31" fmla="*/ 701951 h 4609730"/>
              <a:gd name="connsiteX32" fmla="*/ 5084207 w 12547487"/>
              <a:gd name="connsiteY32" fmla="*/ 682157 h 4609730"/>
              <a:gd name="connsiteX33" fmla="*/ 5184351 w 12547487"/>
              <a:gd name="connsiteY33" fmla="*/ 683463 h 4609730"/>
              <a:gd name="connsiteX34" fmla="*/ 5321507 w 12547487"/>
              <a:gd name="connsiteY34" fmla="*/ 719959 h 4609730"/>
              <a:gd name="connsiteX35" fmla="*/ 5391160 w 12547487"/>
              <a:gd name="connsiteY35" fmla="*/ 750959 h 4609730"/>
              <a:gd name="connsiteX36" fmla="*/ 5487125 w 12547487"/>
              <a:gd name="connsiteY36" fmla="*/ 772309 h 4609730"/>
              <a:gd name="connsiteX37" fmla="*/ 5643542 w 12547487"/>
              <a:gd name="connsiteY37" fmla="*/ 765979 h 4609730"/>
              <a:gd name="connsiteX38" fmla="*/ 5706451 w 12547487"/>
              <a:gd name="connsiteY38" fmla="*/ 766820 h 4609730"/>
              <a:gd name="connsiteX39" fmla="*/ 5762858 w 12547487"/>
              <a:gd name="connsiteY39" fmla="*/ 755247 h 4609730"/>
              <a:gd name="connsiteX40" fmla="*/ 5767471 w 12547487"/>
              <a:gd name="connsiteY40" fmla="*/ 796958 h 4609730"/>
              <a:gd name="connsiteX41" fmla="*/ 5824432 w 12547487"/>
              <a:gd name="connsiteY41" fmla="*/ 807810 h 4609730"/>
              <a:gd name="connsiteX42" fmla="*/ 5891463 w 12547487"/>
              <a:gd name="connsiteY42" fmla="*/ 836999 h 4609730"/>
              <a:gd name="connsiteX43" fmla="*/ 6056609 w 12547487"/>
              <a:gd name="connsiteY43" fmla="*/ 867466 h 4609730"/>
              <a:gd name="connsiteX44" fmla="*/ 6083954 w 12547487"/>
              <a:gd name="connsiteY44" fmla="*/ 886737 h 4609730"/>
              <a:gd name="connsiteX45" fmla="*/ 6123446 w 12547487"/>
              <a:gd name="connsiteY45" fmla="*/ 906272 h 4609730"/>
              <a:gd name="connsiteX46" fmla="*/ 6279213 w 12547487"/>
              <a:gd name="connsiteY46" fmla="*/ 941922 h 4609730"/>
              <a:gd name="connsiteX47" fmla="*/ 6417146 w 12547487"/>
              <a:gd name="connsiteY47" fmla="*/ 928318 h 4609730"/>
              <a:gd name="connsiteX48" fmla="*/ 6634850 w 12547487"/>
              <a:gd name="connsiteY48" fmla="*/ 900508 h 4609730"/>
              <a:gd name="connsiteX49" fmla="*/ 6671363 w 12547487"/>
              <a:gd name="connsiteY49" fmla="*/ 894080 h 4609730"/>
              <a:gd name="connsiteX50" fmla="*/ 6703400 w 12547487"/>
              <a:gd name="connsiteY50" fmla="*/ 902889 h 4609730"/>
              <a:gd name="connsiteX51" fmla="*/ 6711400 w 12547487"/>
              <a:gd name="connsiteY51" fmla="*/ 917430 h 4609730"/>
              <a:gd name="connsiteX52" fmla="*/ 6731586 w 12547487"/>
              <a:gd name="connsiteY52" fmla="*/ 916196 h 4609730"/>
              <a:gd name="connsiteX53" fmla="*/ 6737090 w 12547487"/>
              <a:gd name="connsiteY53" fmla="*/ 918862 h 4609730"/>
              <a:gd name="connsiteX54" fmla="*/ 6832245 w 12547487"/>
              <a:gd name="connsiteY54" fmla="*/ 882994 h 4609730"/>
              <a:gd name="connsiteX55" fmla="*/ 6913429 w 12547487"/>
              <a:gd name="connsiteY55" fmla="*/ 884954 h 4609730"/>
              <a:gd name="connsiteX56" fmla="*/ 7216421 w 12547487"/>
              <a:gd name="connsiteY56" fmla="*/ 796969 h 4609730"/>
              <a:gd name="connsiteX57" fmla="*/ 7376080 w 12547487"/>
              <a:gd name="connsiteY57" fmla="*/ 746472 h 4609730"/>
              <a:gd name="connsiteX58" fmla="*/ 7625639 w 12547487"/>
              <a:gd name="connsiteY58" fmla="*/ 716373 h 4609730"/>
              <a:gd name="connsiteX59" fmla="*/ 7756911 w 12547487"/>
              <a:gd name="connsiteY59" fmla="*/ 650604 h 4609730"/>
              <a:gd name="connsiteX60" fmla="*/ 7868519 w 12547487"/>
              <a:gd name="connsiteY60" fmla="*/ 616503 h 4609730"/>
              <a:gd name="connsiteX61" fmla="*/ 7872351 w 12547487"/>
              <a:gd name="connsiteY61" fmla="*/ 607157 h 4609730"/>
              <a:gd name="connsiteX62" fmla="*/ 7889820 w 12547487"/>
              <a:gd name="connsiteY62" fmla="*/ 599187 h 4609730"/>
              <a:gd name="connsiteX63" fmla="*/ 7989035 w 12547487"/>
              <a:gd name="connsiteY63" fmla="*/ 585180 h 4609730"/>
              <a:gd name="connsiteX64" fmla="*/ 8078927 w 12547487"/>
              <a:gd name="connsiteY64" fmla="*/ 574018 h 4609730"/>
              <a:gd name="connsiteX65" fmla="*/ 8171367 w 12547487"/>
              <a:gd name="connsiteY65" fmla="*/ 587956 h 4609730"/>
              <a:gd name="connsiteX66" fmla="*/ 8182680 w 12547487"/>
              <a:gd name="connsiteY66" fmla="*/ 584528 h 4609730"/>
              <a:gd name="connsiteX67" fmla="*/ 8183080 w 12547487"/>
              <a:gd name="connsiteY67" fmla="*/ 585096 h 4609730"/>
              <a:gd name="connsiteX68" fmla="*/ 8195361 w 12547487"/>
              <a:gd name="connsiteY68" fmla="*/ 582747 h 4609730"/>
              <a:gd name="connsiteX69" fmla="*/ 8203309 w 12547487"/>
              <a:gd name="connsiteY69" fmla="*/ 578279 h 4609730"/>
              <a:gd name="connsiteX70" fmla="*/ 8291217 w 12547487"/>
              <a:gd name="connsiteY70" fmla="*/ 567936 h 4609730"/>
              <a:gd name="connsiteX71" fmla="*/ 8397600 w 12547487"/>
              <a:gd name="connsiteY71" fmla="*/ 573764 h 4609730"/>
              <a:gd name="connsiteX72" fmla="*/ 8585817 w 12547487"/>
              <a:gd name="connsiteY72" fmla="*/ 528544 h 4609730"/>
              <a:gd name="connsiteX73" fmla="*/ 8597214 w 12547487"/>
              <a:gd name="connsiteY73" fmla="*/ 527540 h 4609730"/>
              <a:gd name="connsiteX74" fmla="*/ 8620277 w 12547487"/>
              <a:gd name="connsiteY74" fmla="*/ 529838 h 4609730"/>
              <a:gd name="connsiteX75" fmla="*/ 8750279 w 12547487"/>
              <a:gd name="connsiteY75" fmla="*/ 514355 h 4609730"/>
              <a:gd name="connsiteX76" fmla="*/ 8770952 w 12547487"/>
              <a:gd name="connsiteY76" fmla="*/ 531568 h 4609730"/>
              <a:gd name="connsiteX77" fmla="*/ 8776056 w 12547487"/>
              <a:gd name="connsiteY77" fmla="*/ 533522 h 4609730"/>
              <a:gd name="connsiteX78" fmla="*/ 8777497 w 12547487"/>
              <a:gd name="connsiteY78" fmla="*/ 532217 h 4609730"/>
              <a:gd name="connsiteX79" fmla="*/ 8801322 w 12547487"/>
              <a:gd name="connsiteY79" fmla="*/ 525101 h 4609730"/>
              <a:gd name="connsiteX80" fmla="*/ 8851058 w 12547487"/>
              <a:gd name="connsiteY80" fmla="*/ 487661 h 4609730"/>
              <a:gd name="connsiteX81" fmla="*/ 8911397 w 12547487"/>
              <a:gd name="connsiteY81" fmla="*/ 440878 h 4609730"/>
              <a:gd name="connsiteX82" fmla="*/ 8960165 w 12547487"/>
              <a:gd name="connsiteY82" fmla="*/ 426167 h 4609730"/>
              <a:gd name="connsiteX83" fmla="*/ 9074520 w 12547487"/>
              <a:gd name="connsiteY83" fmla="*/ 372999 h 4609730"/>
              <a:gd name="connsiteX84" fmla="*/ 9149702 w 12547487"/>
              <a:gd name="connsiteY84" fmla="*/ 344823 h 4609730"/>
              <a:gd name="connsiteX85" fmla="*/ 9151735 w 12547487"/>
              <a:gd name="connsiteY85" fmla="*/ 343693 h 4609730"/>
              <a:gd name="connsiteX86" fmla="*/ 9168799 w 12547487"/>
              <a:gd name="connsiteY86" fmla="*/ 345774 h 4609730"/>
              <a:gd name="connsiteX87" fmla="*/ 9169610 w 12547487"/>
              <a:gd name="connsiteY87" fmla="*/ 354357 h 4609730"/>
              <a:gd name="connsiteX88" fmla="*/ 9184805 w 12547487"/>
              <a:gd name="connsiteY88" fmla="*/ 358617 h 4609730"/>
              <a:gd name="connsiteX89" fmla="*/ 9212783 w 12547487"/>
              <a:gd name="connsiteY89" fmla="*/ 351552 h 4609730"/>
              <a:gd name="connsiteX90" fmla="*/ 9223893 w 12547487"/>
              <a:gd name="connsiteY90" fmla="*/ 353846 h 4609730"/>
              <a:gd name="connsiteX91" fmla="*/ 9227770 w 12547487"/>
              <a:gd name="connsiteY91" fmla="*/ 352887 h 4609730"/>
              <a:gd name="connsiteX92" fmla="*/ 9237095 w 12547487"/>
              <a:gd name="connsiteY92" fmla="*/ 351656 h 4609730"/>
              <a:gd name="connsiteX93" fmla="*/ 9235111 w 12547487"/>
              <a:gd name="connsiteY93" fmla="*/ 346483 h 4609730"/>
              <a:gd name="connsiteX94" fmla="*/ 9280504 w 12547487"/>
              <a:gd name="connsiteY94" fmla="*/ 320358 h 4609730"/>
              <a:gd name="connsiteX95" fmla="*/ 9328601 w 12547487"/>
              <a:gd name="connsiteY95" fmla="*/ 306436 h 4609730"/>
              <a:gd name="connsiteX96" fmla="*/ 9372019 w 12547487"/>
              <a:gd name="connsiteY96" fmla="*/ 272078 h 4609730"/>
              <a:gd name="connsiteX97" fmla="*/ 9452545 w 12547487"/>
              <a:gd name="connsiteY97" fmla="*/ 241860 h 4609730"/>
              <a:gd name="connsiteX98" fmla="*/ 9518291 w 12547487"/>
              <a:gd name="connsiteY98" fmla="*/ 210633 h 4609730"/>
              <a:gd name="connsiteX99" fmla="*/ 9601653 w 12547487"/>
              <a:gd name="connsiteY99" fmla="*/ 194064 h 4609730"/>
              <a:gd name="connsiteX100" fmla="*/ 9756909 w 12547487"/>
              <a:gd name="connsiteY100" fmla="*/ 193391 h 4609730"/>
              <a:gd name="connsiteX101" fmla="*/ 9880369 w 12547487"/>
              <a:gd name="connsiteY101" fmla="*/ 231894 h 4609730"/>
              <a:gd name="connsiteX102" fmla="*/ 9974881 w 12547487"/>
              <a:gd name="connsiteY102" fmla="*/ 256550 h 4609730"/>
              <a:gd name="connsiteX103" fmla="*/ 10025323 w 12547487"/>
              <a:gd name="connsiteY103" fmla="*/ 256596 h 4609730"/>
              <a:gd name="connsiteX104" fmla="*/ 10125155 w 12547487"/>
              <a:gd name="connsiteY104" fmla="*/ 257669 h 4609730"/>
              <a:gd name="connsiteX105" fmla="*/ 10175673 w 12547487"/>
              <a:gd name="connsiteY105" fmla="*/ 229584 h 4609730"/>
              <a:gd name="connsiteX106" fmla="*/ 10234385 w 12547487"/>
              <a:gd name="connsiteY106" fmla="*/ 221010 h 4609730"/>
              <a:gd name="connsiteX107" fmla="*/ 10249898 w 12547487"/>
              <a:gd name="connsiteY107" fmla="*/ 238521 h 4609730"/>
              <a:gd name="connsiteX108" fmla="*/ 10312094 w 12547487"/>
              <a:gd name="connsiteY108" fmla="*/ 223019 h 4609730"/>
              <a:gd name="connsiteX109" fmla="*/ 10406238 w 12547487"/>
              <a:gd name="connsiteY109" fmla="*/ 197367 h 4609730"/>
              <a:gd name="connsiteX110" fmla="*/ 10461019 w 12547487"/>
              <a:gd name="connsiteY110" fmla="*/ 187607 h 4609730"/>
              <a:gd name="connsiteX111" fmla="*/ 10610128 w 12547487"/>
              <a:gd name="connsiteY111" fmla="*/ 155478 h 4609730"/>
              <a:gd name="connsiteX112" fmla="*/ 10759076 w 12547487"/>
              <a:gd name="connsiteY112" fmla="*/ 119129 h 4609730"/>
              <a:gd name="connsiteX113" fmla="*/ 10845042 w 12547487"/>
              <a:gd name="connsiteY113" fmla="*/ 74065 h 4609730"/>
              <a:gd name="connsiteX114" fmla="*/ 10967723 w 12547487"/>
              <a:gd name="connsiteY114" fmla="*/ 46727 h 4609730"/>
              <a:gd name="connsiteX115" fmla="*/ 10987923 w 12547487"/>
              <a:gd name="connsiteY115" fmla="*/ 38704 h 4609730"/>
              <a:gd name="connsiteX116" fmla="*/ 11017061 w 12547487"/>
              <a:gd name="connsiteY116" fmla="*/ 38489 h 4609730"/>
              <a:gd name="connsiteX117" fmla="*/ 11133965 w 12547487"/>
              <a:gd name="connsiteY117" fmla="*/ 38707 h 4609730"/>
              <a:gd name="connsiteX118" fmla="*/ 11227034 w 12547487"/>
              <a:gd name="connsiteY118" fmla="*/ 48621 h 4609730"/>
              <a:gd name="connsiteX119" fmla="*/ 11381469 w 12547487"/>
              <a:gd name="connsiteY119" fmla="*/ 47048 h 4609730"/>
              <a:gd name="connsiteX120" fmla="*/ 11525790 w 12547487"/>
              <a:gd name="connsiteY120" fmla="*/ 92054 h 4609730"/>
              <a:gd name="connsiteX121" fmla="*/ 11637767 w 12547487"/>
              <a:gd name="connsiteY121" fmla="*/ 122688 h 4609730"/>
              <a:gd name="connsiteX122" fmla="*/ 11708024 w 12547487"/>
              <a:gd name="connsiteY122" fmla="*/ 116533 h 4609730"/>
              <a:gd name="connsiteX123" fmla="*/ 11801763 w 12547487"/>
              <a:gd name="connsiteY123" fmla="*/ 117985 h 4609730"/>
              <a:gd name="connsiteX124" fmla="*/ 11948668 w 12547487"/>
              <a:gd name="connsiteY124" fmla="*/ 55392 h 4609730"/>
              <a:gd name="connsiteX125" fmla="*/ 12059612 w 12547487"/>
              <a:gd name="connsiteY125" fmla="*/ 553 h 4609730"/>
              <a:gd name="connsiteX126" fmla="*/ 12090585 w 12547487"/>
              <a:gd name="connsiteY126" fmla="*/ 689 h 4609730"/>
              <a:gd name="connsiteX127" fmla="*/ 12115558 w 12547487"/>
              <a:gd name="connsiteY127" fmla="*/ 0 h 4609730"/>
              <a:gd name="connsiteX128" fmla="*/ 12547487 w 12547487"/>
              <a:gd name="connsiteY128" fmla="*/ 1880654 h 4609730"/>
              <a:gd name="connsiteX129" fmla="*/ 664852 w 12547487"/>
              <a:gd name="connsiteY129" fmla="*/ 4609730 h 4609730"/>
              <a:gd name="connsiteX130" fmla="*/ 0 w 12547487"/>
              <a:gd name="connsiteY130" fmla="*/ 1714905 h 4609730"/>
              <a:gd name="connsiteX131" fmla="*/ 8160 w 12547487"/>
              <a:gd name="connsiteY131" fmla="*/ 1717140 h 4609730"/>
              <a:gd name="connsiteX132" fmla="*/ 62595 w 12547487"/>
              <a:gd name="connsiteY132" fmla="*/ 1734714 h 4609730"/>
              <a:gd name="connsiteX133" fmla="*/ 191892 w 12547487"/>
              <a:gd name="connsiteY133" fmla="*/ 1725794 h 4609730"/>
              <a:gd name="connsiteX134" fmla="*/ 238860 w 12547487"/>
              <a:gd name="connsiteY134" fmla="*/ 1702169 h 4609730"/>
              <a:gd name="connsiteX135" fmla="*/ 329365 w 12547487"/>
              <a:gd name="connsiteY135" fmla="*/ 1660633 h 4609730"/>
              <a:gd name="connsiteX136" fmla="*/ 396208 w 12547487"/>
              <a:gd name="connsiteY136" fmla="*/ 1588889 h 4609730"/>
              <a:gd name="connsiteX137" fmla="*/ 480537 w 12547487"/>
              <a:gd name="connsiteY137" fmla="*/ 1530535 h 4609730"/>
              <a:gd name="connsiteX138" fmla="*/ 493078 w 12547487"/>
              <a:gd name="connsiteY138" fmla="*/ 1531413 h 4609730"/>
              <a:gd name="connsiteX139" fmla="*/ 540222 w 12547487"/>
              <a:gd name="connsiteY139" fmla="*/ 1496202 h 4609730"/>
              <a:gd name="connsiteX140" fmla="*/ 674083 w 12547487"/>
              <a:gd name="connsiteY140" fmla="*/ 1398944 h 4609730"/>
              <a:gd name="connsiteX141" fmla="*/ 749648 w 12547487"/>
              <a:gd name="connsiteY141" fmla="*/ 1302435 h 4609730"/>
              <a:gd name="connsiteX142" fmla="*/ 795249 w 12547487"/>
              <a:gd name="connsiteY142" fmla="*/ 1251068 h 4609730"/>
              <a:gd name="connsiteX143" fmla="*/ 862097 w 12547487"/>
              <a:gd name="connsiteY143" fmla="*/ 1220007 h 4609730"/>
              <a:gd name="connsiteX144" fmla="*/ 877569 w 12547487"/>
              <a:gd name="connsiteY144" fmla="*/ 1223011 h 4609730"/>
              <a:gd name="connsiteX145" fmla="*/ 883467 w 12547487"/>
              <a:gd name="connsiteY145" fmla="*/ 1220174 h 4609730"/>
              <a:gd name="connsiteX146" fmla="*/ 884185 w 12547487"/>
              <a:gd name="connsiteY146" fmla="*/ 1220424 h 4609730"/>
              <a:gd name="connsiteX147" fmla="*/ 885322 w 12547487"/>
              <a:gd name="connsiteY147" fmla="*/ 1219281 h 4609730"/>
              <a:gd name="connsiteX148" fmla="*/ 898394 w 12547487"/>
              <a:gd name="connsiteY148" fmla="*/ 1212995 h 4609730"/>
              <a:gd name="connsiteX149" fmla="*/ 929382 w 12547487"/>
              <a:gd name="connsiteY149" fmla="*/ 1210940 h 4609730"/>
              <a:gd name="connsiteX150" fmla="*/ 947390 w 12547487"/>
              <a:gd name="connsiteY150" fmla="*/ 1206207 h 4609730"/>
              <a:gd name="connsiteX151" fmla="*/ 1002063 w 12547487"/>
              <a:gd name="connsiteY151" fmla="*/ 1161717 h 4609730"/>
              <a:gd name="connsiteX152" fmla="*/ 1054722 w 12547487"/>
              <a:gd name="connsiteY152" fmla="*/ 1133875 h 4609730"/>
              <a:gd name="connsiteX153" fmla="*/ 1123316 w 12547487"/>
              <a:gd name="connsiteY153" fmla="*/ 1104293 h 4609730"/>
              <a:gd name="connsiteX154" fmla="*/ 1201636 w 12547487"/>
              <a:gd name="connsiteY154" fmla="*/ 1106918 h 4609730"/>
              <a:gd name="connsiteX155" fmla="*/ 1197346 w 12547487"/>
              <a:gd name="connsiteY155" fmla="*/ 1104046 h 4609730"/>
              <a:gd name="connsiteX0" fmla="*/ 1197346 w 12547487"/>
              <a:gd name="connsiteY0" fmla="*/ 1104046 h 4609730"/>
              <a:gd name="connsiteX1" fmla="*/ 1364765 w 12547487"/>
              <a:gd name="connsiteY1" fmla="*/ 1046241 h 4609730"/>
              <a:gd name="connsiteX2" fmla="*/ 1473843 w 12547487"/>
              <a:gd name="connsiteY2" fmla="*/ 1066799 h 4609730"/>
              <a:gd name="connsiteX3" fmla="*/ 2461080 w 12547487"/>
              <a:gd name="connsiteY3" fmla="*/ 1069442 h 4609730"/>
              <a:gd name="connsiteX4" fmla="*/ 2480769 w 12547487"/>
              <a:gd name="connsiteY4" fmla="*/ 1082624 h 4609730"/>
              <a:gd name="connsiteX5" fmla="*/ 2513615 w 12547487"/>
              <a:gd name="connsiteY5" fmla="*/ 1079209 h 4609730"/>
              <a:gd name="connsiteX6" fmla="*/ 2883110 w 12547487"/>
              <a:gd name="connsiteY6" fmla="*/ 1082703 h 4609730"/>
              <a:gd name="connsiteX7" fmla="*/ 3067466 w 12547487"/>
              <a:gd name="connsiteY7" fmla="*/ 1017777 h 4609730"/>
              <a:gd name="connsiteX8" fmla="*/ 3142515 w 12547487"/>
              <a:gd name="connsiteY8" fmla="*/ 1004553 h 4609730"/>
              <a:gd name="connsiteX9" fmla="*/ 3153472 w 12547487"/>
              <a:gd name="connsiteY9" fmla="*/ 1011470 h 4609730"/>
              <a:gd name="connsiteX10" fmla="*/ 3256916 w 12547487"/>
              <a:gd name="connsiteY10" fmla="*/ 958732 h 4609730"/>
              <a:gd name="connsiteX11" fmla="*/ 3409231 w 12547487"/>
              <a:gd name="connsiteY11" fmla="*/ 951564 h 4609730"/>
              <a:gd name="connsiteX12" fmla="*/ 3524347 w 12547487"/>
              <a:gd name="connsiteY12" fmla="*/ 957376 h 4609730"/>
              <a:gd name="connsiteX13" fmla="*/ 3588810 w 12547487"/>
              <a:gd name="connsiteY13" fmla="*/ 955789 h 4609730"/>
              <a:gd name="connsiteX14" fmla="*/ 3635816 w 12547487"/>
              <a:gd name="connsiteY14" fmla="*/ 960010 h 4609730"/>
              <a:gd name="connsiteX15" fmla="*/ 3754941 w 12547487"/>
              <a:gd name="connsiteY15" fmla="*/ 941825 h 4609730"/>
              <a:gd name="connsiteX16" fmla="*/ 3952184 w 12547487"/>
              <a:gd name="connsiteY16" fmla="*/ 899594 h 4609730"/>
              <a:gd name="connsiteX17" fmla="*/ 4101714 w 12547487"/>
              <a:gd name="connsiteY17" fmla="*/ 917531 h 4609730"/>
              <a:gd name="connsiteX18" fmla="*/ 4177560 w 12547487"/>
              <a:gd name="connsiteY18" fmla="*/ 878696 h 4609730"/>
              <a:gd name="connsiteX19" fmla="*/ 4269581 w 12547487"/>
              <a:gd name="connsiteY19" fmla="*/ 877016 h 4609730"/>
              <a:gd name="connsiteX20" fmla="*/ 4619969 w 12547487"/>
              <a:gd name="connsiteY20" fmla="*/ 798815 h 4609730"/>
              <a:gd name="connsiteX21" fmla="*/ 4808566 w 12547487"/>
              <a:gd name="connsiteY21" fmla="*/ 781686 h 4609730"/>
              <a:gd name="connsiteX22" fmla="*/ 4875311 w 12547487"/>
              <a:gd name="connsiteY22" fmla="*/ 729496 h 4609730"/>
              <a:gd name="connsiteX23" fmla="*/ 4875123 w 12547487"/>
              <a:gd name="connsiteY23" fmla="*/ 726137 h 4609730"/>
              <a:gd name="connsiteX24" fmla="*/ 4879961 w 12547487"/>
              <a:gd name="connsiteY24" fmla="*/ 724303 h 4609730"/>
              <a:gd name="connsiteX25" fmla="*/ 4884283 w 12547487"/>
              <a:gd name="connsiteY25" fmla="*/ 726177 h 4609730"/>
              <a:gd name="connsiteX26" fmla="*/ 4890066 w 12547487"/>
              <a:gd name="connsiteY26" fmla="*/ 724037 h 4609730"/>
              <a:gd name="connsiteX27" fmla="*/ 4905872 w 12547487"/>
              <a:gd name="connsiteY27" fmla="*/ 719096 h 4609730"/>
              <a:gd name="connsiteX28" fmla="*/ 4911186 w 12547487"/>
              <a:gd name="connsiteY28" fmla="*/ 711907 h 4609730"/>
              <a:gd name="connsiteX29" fmla="*/ 4991897 w 12547487"/>
              <a:gd name="connsiteY29" fmla="*/ 697771 h 4609730"/>
              <a:gd name="connsiteX30" fmla="*/ 5024303 w 12547487"/>
              <a:gd name="connsiteY30" fmla="*/ 701951 h 4609730"/>
              <a:gd name="connsiteX31" fmla="*/ 5084207 w 12547487"/>
              <a:gd name="connsiteY31" fmla="*/ 682157 h 4609730"/>
              <a:gd name="connsiteX32" fmla="*/ 5184351 w 12547487"/>
              <a:gd name="connsiteY32" fmla="*/ 683463 h 4609730"/>
              <a:gd name="connsiteX33" fmla="*/ 5321507 w 12547487"/>
              <a:gd name="connsiteY33" fmla="*/ 719959 h 4609730"/>
              <a:gd name="connsiteX34" fmla="*/ 5391160 w 12547487"/>
              <a:gd name="connsiteY34" fmla="*/ 750959 h 4609730"/>
              <a:gd name="connsiteX35" fmla="*/ 5487125 w 12547487"/>
              <a:gd name="connsiteY35" fmla="*/ 772309 h 4609730"/>
              <a:gd name="connsiteX36" fmla="*/ 5643542 w 12547487"/>
              <a:gd name="connsiteY36" fmla="*/ 765979 h 4609730"/>
              <a:gd name="connsiteX37" fmla="*/ 5706451 w 12547487"/>
              <a:gd name="connsiteY37" fmla="*/ 766820 h 4609730"/>
              <a:gd name="connsiteX38" fmla="*/ 5762858 w 12547487"/>
              <a:gd name="connsiteY38" fmla="*/ 755247 h 4609730"/>
              <a:gd name="connsiteX39" fmla="*/ 5767471 w 12547487"/>
              <a:gd name="connsiteY39" fmla="*/ 796958 h 4609730"/>
              <a:gd name="connsiteX40" fmla="*/ 5824432 w 12547487"/>
              <a:gd name="connsiteY40" fmla="*/ 807810 h 4609730"/>
              <a:gd name="connsiteX41" fmla="*/ 5891463 w 12547487"/>
              <a:gd name="connsiteY41" fmla="*/ 836999 h 4609730"/>
              <a:gd name="connsiteX42" fmla="*/ 6056609 w 12547487"/>
              <a:gd name="connsiteY42" fmla="*/ 867466 h 4609730"/>
              <a:gd name="connsiteX43" fmla="*/ 6083954 w 12547487"/>
              <a:gd name="connsiteY43" fmla="*/ 886737 h 4609730"/>
              <a:gd name="connsiteX44" fmla="*/ 6123446 w 12547487"/>
              <a:gd name="connsiteY44" fmla="*/ 906272 h 4609730"/>
              <a:gd name="connsiteX45" fmla="*/ 6279213 w 12547487"/>
              <a:gd name="connsiteY45" fmla="*/ 941922 h 4609730"/>
              <a:gd name="connsiteX46" fmla="*/ 6417146 w 12547487"/>
              <a:gd name="connsiteY46" fmla="*/ 928318 h 4609730"/>
              <a:gd name="connsiteX47" fmla="*/ 6634850 w 12547487"/>
              <a:gd name="connsiteY47" fmla="*/ 900508 h 4609730"/>
              <a:gd name="connsiteX48" fmla="*/ 6671363 w 12547487"/>
              <a:gd name="connsiteY48" fmla="*/ 894080 h 4609730"/>
              <a:gd name="connsiteX49" fmla="*/ 6703400 w 12547487"/>
              <a:gd name="connsiteY49" fmla="*/ 902889 h 4609730"/>
              <a:gd name="connsiteX50" fmla="*/ 6711400 w 12547487"/>
              <a:gd name="connsiteY50" fmla="*/ 917430 h 4609730"/>
              <a:gd name="connsiteX51" fmla="*/ 6731586 w 12547487"/>
              <a:gd name="connsiteY51" fmla="*/ 916196 h 4609730"/>
              <a:gd name="connsiteX52" fmla="*/ 6737090 w 12547487"/>
              <a:gd name="connsiteY52" fmla="*/ 918862 h 4609730"/>
              <a:gd name="connsiteX53" fmla="*/ 6832245 w 12547487"/>
              <a:gd name="connsiteY53" fmla="*/ 882994 h 4609730"/>
              <a:gd name="connsiteX54" fmla="*/ 6913429 w 12547487"/>
              <a:gd name="connsiteY54" fmla="*/ 884954 h 4609730"/>
              <a:gd name="connsiteX55" fmla="*/ 7216421 w 12547487"/>
              <a:gd name="connsiteY55" fmla="*/ 796969 h 4609730"/>
              <a:gd name="connsiteX56" fmla="*/ 7376080 w 12547487"/>
              <a:gd name="connsiteY56" fmla="*/ 746472 h 4609730"/>
              <a:gd name="connsiteX57" fmla="*/ 7625639 w 12547487"/>
              <a:gd name="connsiteY57" fmla="*/ 716373 h 4609730"/>
              <a:gd name="connsiteX58" fmla="*/ 7756911 w 12547487"/>
              <a:gd name="connsiteY58" fmla="*/ 650604 h 4609730"/>
              <a:gd name="connsiteX59" fmla="*/ 7868519 w 12547487"/>
              <a:gd name="connsiteY59" fmla="*/ 616503 h 4609730"/>
              <a:gd name="connsiteX60" fmla="*/ 7872351 w 12547487"/>
              <a:gd name="connsiteY60" fmla="*/ 607157 h 4609730"/>
              <a:gd name="connsiteX61" fmla="*/ 7889820 w 12547487"/>
              <a:gd name="connsiteY61" fmla="*/ 599187 h 4609730"/>
              <a:gd name="connsiteX62" fmla="*/ 7989035 w 12547487"/>
              <a:gd name="connsiteY62" fmla="*/ 585180 h 4609730"/>
              <a:gd name="connsiteX63" fmla="*/ 8078927 w 12547487"/>
              <a:gd name="connsiteY63" fmla="*/ 574018 h 4609730"/>
              <a:gd name="connsiteX64" fmla="*/ 8171367 w 12547487"/>
              <a:gd name="connsiteY64" fmla="*/ 587956 h 4609730"/>
              <a:gd name="connsiteX65" fmla="*/ 8182680 w 12547487"/>
              <a:gd name="connsiteY65" fmla="*/ 584528 h 4609730"/>
              <a:gd name="connsiteX66" fmla="*/ 8183080 w 12547487"/>
              <a:gd name="connsiteY66" fmla="*/ 585096 h 4609730"/>
              <a:gd name="connsiteX67" fmla="*/ 8195361 w 12547487"/>
              <a:gd name="connsiteY67" fmla="*/ 582747 h 4609730"/>
              <a:gd name="connsiteX68" fmla="*/ 8203309 w 12547487"/>
              <a:gd name="connsiteY68" fmla="*/ 578279 h 4609730"/>
              <a:gd name="connsiteX69" fmla="*/ 8291217 w 12547487"/>
              <a:gd name="connsiteY69" fmla="*/ 567936 h 4609730"/>
              <a:gd name="connsiteX70" fmla="*/ 8397600 w 12547487"/>
              <a:gd name="connsiteY70" fmla="*/ 573764 h 4609730"/>
              <a:gd name="connsiteX71" fmla="*/ 8585817 w 12547487"/>
              <a:gd name="connsiteY71" fmla="*/ 528544 h 4609730"/>
              <a:gd name="connsiteX72" fmla="*/ 8597214 w 12547487"/>
              <a:gd name="connsiteY72" fmla="*/ 527540 h 4609730"/>
              <a:gd name="connsiteX73" fmla="*/ 8620277 w 12547487"/>
              <a:gd name="connsiteY73" fmla="*/ 529838 h 4609730"/>
              <a:gd name="connsiteX74" fmla="*/ 8750279 w 12547487"/>
              <a:gd name="connsiteY74" fmla="*/ 514355 h 4609730"/>
              <a:gd name="connsiteX75" fmla="*/ 8770952 w 12547487"/>
              <a:gd name="connsiteY75" fmla="*/ 531568 h 4609730"/>
              <a:gd name="connsiteX76" fmla="*/ 8776056 w 12547487"/>
              <a:gd name="connsiteY76" fmla="*/ 533522 h 4609730"/>
              <a:gd name="connsiteX77" fmla="*/ 8777497 w 12547487"/>
              <a:gd name="connsiteY77" fmla="*/ 532217 h 4609730"/>
              <a:gd name="connsiteX78" fmla="*/ 8801322 w 12547487"/>
              <a:gd name="connsiteY78" fmla="*/ 525101 h 4609730"/>
              <a:gd name="connsiteX79" fmla="*/ 8851058 w 12547487"/>
              <a:gd name="connsiteY79" fmla="*/ 487661 h 4609730"/>
              <a:gd name="connsiteX80" fmla="*/ 8911397 w 12547487"/>
              <a:gd name="connsiteY80" fmla="*/ 440878 h 4609730"/>
              <a:gd name="connsiteX81" fmla="*/ 8960165 w 12547487"/>
              <a:gd name="connsiteY81" fmla="*/ 426167 h 4609730"/>
              <a:gd name="connsiteX82" fmla="*/ 9074520 w 12547487"/>
              <a:gd name="connsiteY82" fmla="*/ 372999 h 4609730"/>
              <a:gd name="connsiteX83" fmla="*/ 9149702 w 12547487"/>
              <a:gd name="connsiteY83" fmla="*/ 344823 h 4609730"/>
              <a:gd name="connsiteX84" fmla="*/ 9151735 w 12547487"/>
              <a:gd name="connsiteY84" fmla="*/ 343693 h 4609730"/>
              <a:gd name="connsiteX85" fmla="*/ 9168799 w 12547487"/>
              <a:gd name="connsiteY85" fmla="*/ 345774 h 4609730"/>
              <a:gd name="connsiteX86" fmla="*/ 9169610 w 12547487"/>
              <a:gd name="connsiteY86" fmla="*/ 354357 h 4609730"/>
              <a:gd name="connsiteX87" fmla="*/ 9184805 w 12547487"/>
              <a:gd name="connsiteY87" fmla="*/ 358617 h 4609730"/>
              <a:gd name="connsiteX88" fmla="*/ 9212783 w 12547487"/>
              <a:gd name="connsiteY88" fmla="*/ 351552 h 4609730"/>
              <a:gd name="connsiteX89" fmla="*/ 9223893 w 12547487"/>
              <a:gd name="connsiteY89" fmla="*/ 353846 h 4609730"/>
              <a:gd name="connsiteX90" fmla="*/ 9227770 w 12547487"/>
              <a:gd name="connsiteY90" fmla="*/ 352887 h 4609730"/>
              <a:gd name="connsiteX91" fmla="*/ 9237095 w 12547487"/>
              <a:gd name="connsiteY91" fmla="*/ 351656 h 4609730"/>
              <a:gd name="connsiteX92" fmla="*/ 9235111 w 12547487"/>
              <a:gd name="connsiteY92" fmla="*/ 346483 h 4609730"/>
              <a:gd name="connsiteX93" fmla="*/ 9280504 w 12547487"/>
              <a:gd name="connsiteY93" fmla="*/ 320358 h 4609730"/>
              <a:gd name="connsiteX94" fmla="*/ 9328601 w 12547487"/>
              <a:gd name="connsiteY94" fmla="*/ 306436 h 4609730"/>
              <a:gd name="connsiteX95" fmla="*/ 9372019 w 12547487"/>
              <a:gd name="connsiteY95" fmla="*/ 272078 h 4609730"/>
              <a:gd name="connsiteX96" fmla="*/ 9452545 w 12547487"/>
              <a:gd name="connsiteY96" fmla="*/ 241860 h 4609730"/>
              <a:gd name="connsiteX97" fmla="*/ 9518291 w 12547487"/>
              <a:gd name="connsiteY97" fmla="*/ 210633 h 4609730"/>
              <a:gd name="connsiteX98" fmla="*/ 9601653 w 12547487"/>
              <a:gd name="connsiteY98" fmla="*/ 194064 h 4609730"/>
              <a:gd name="connsiteX99" fmla="*/ 9756909 w 12547487"/>
              <a:gd name="connsiteY99" fmla="*/ 193391 h 4609730"/>
              <a:gd name="connsiteX100" fmla="*/ 9880369 w 12547487"/>
              <a:gd name="connsiteY100" fmla="*/ 231894 h 4609730"/>
              <a:gd name="connsiteX101" fmla="*/ 9974881 w 12547487"/>
              <a:gd name="connsiteY101" fmla="*/ 256550 h 4609730"/>
              <a:gd name="connsiteX102" fmla="*/ 10025323 w 12547487"/>
              <a:gd name="connsiteY102" fmla="*/ 256596 h 4609730"/>
              <a:gd name="connsiteX103" fmla="*/ 10125155 w 12547487"/>
              <a:gd name="connsiteY103" fmla="*/ 257669 h 4609730"/>
              <a:gd name="connsiteX104" fmla="*/ 10175673 w 12547487"/>
              <a:gd name="connsiteY104" fmla="*/ 229584 h 4609730"/>
              <a:gd name="connsiteX105" fmla="*/ 10234385 w 12547487"/>
              <a:gd name="connsiteY105" fmla="*/ 221010 h 4609730"/>
              <a:gd name="connsiteX106" fmla="*/ 10249898 w 12547487"/>
              <a:gd name="connsiteY106" fmla="*/ 238521 h 4609730"/>
              <a:gd name="connsiteX107" fmla="*/ 10312094 w 12547487"/>
              <a:gd name="connsiteY107" fmla="*/ 223019 h 4609730"/>
              <a:gd name="connsiteX108" fmla="*/ 10406238 w 12547487"/>
              <a:gd name="connsiteY108" fmla="*/ 197367 h 4609730"/>
              <a:gd name="connsiteX109" fmla="*/ 10461019 w 12547487"/>
              <a:gd name="connsiteY109" fmla="*/ 187607 h 4609730"/>
              <a:gd name="connsiteX110" fmla="*/ 10610128 w 12547487"/>
              <a:gd name="connsiteY110" fmla="*/ 155478 h 4609730"/>
              <a:gd name="connsiteX111" fmla="*/ 10759076 w 12547487"/>
              <a:gd name="connsiteY111" fmla="*/ 119129 h 4609730"/>
              <a:gd name="connsiteX112" fmla="*/ 10845042 w 12547487"/>
              <a:gd name="connsiteY112" fmla="*/ 74065 h 4609730"/>
              <a:gd name="connsiteX113" fmla="*/ 10967723 w 12547487"/>
              <a:gd name="connsiteY113" fmla="*/ 46727 h 4609730"/>
              <a:gd name="connsiteX114" fmla="*/ 10987923 w 12547487"/>
              <a:gd name="connsiteY114" fmla="*/ 38704 h 4609730"/>
              <a:gd name="connsiteX115" fmla="*/ 11017061 w 12547487"/>
              <a:gd name="connsiteY115" fmla="*/ 38489 h 4609730"/>
              <a:gd name="connsiteX116" fmla="*/ 11133965 w 12547487"/>
              <a:gd name="connsiteY116" fmla="*/ 38707 h 4609730"/>
              <a:gd name="connsiteX117" fmla="*/ 11227034 w 12547487"/>
              <a:gd name="connsiteY117" fmla="*/ 48621 h 4609730"/>
              <a:gd name="connsiteX118" fmla="*/ 11381469 w 12547487"/>
              <a:gd name="connsiteY118" fmla="*/ 47048 h 4609730"/>
              <a:gd name="connsiteX119" fmla="*/ 11525790 w 12547487"/>
              <a:gd name="connsiteY119" fmla="*/ 92054 h 4609730"/>
              <a:gd name="connsiteX120" fmla="*/ 11637767 w 12547487"/>
              <a:gd name="connsiteY120" fmla="*/ 122688 h 4609730"/>
              <a:gd name="connsiteX121" fmla="*/ 11708024 w 12547487"/>
              <a:gd name="connsiteY121" fmla="*/ 116533 h 4609730"/>
              <a:gd name="connsiteX122" fmla="*/ 11801763 w 12547487"/>
              <a:gd name="connsiteY122" fmla="*/ 117985 h 4609730"/>
              <a:gd name="connsiteX123" fmla="*/ 11948668 w 12547487"/>
              <a:gd name="connsiteY123" fmla="*/ 55392 h 4609730"/>
              <a:gd name="connsiteX124" fmla="*/ 12059612 w 12547487"/>
              <a:gd name="connsiteY124" fmla="*/ 553 h 4609730"/>
              <a:gd name="connsiteX125" fmla="*/ 12090585 w 12547487"/>
              <a:gd name="connsiteY125" fmla="*/ 689 h 4609730"/>
              <a:gd name="connsiteX126" fmla="*/ 12115558 w 12547487"/>
              <a:gd name="connsiteY126" fmla="*/ 0 h 4609730"/>
              <a:gd name="connsiteX127" fmla="*/ 12547487 w 12547487"/>
              <a:gd name="connsiteY127" fmla="*/ 1880654 h 4609730"/>
              <a:gd name="connsiteX128" fmla="*/ 664852 w 12547487"/>
              <a:gd name="connsiteY128" fmla="*/ 4609730 h 4609730"/>
              <a:gd name="connsiteX129" fmla="*/ 0 w 12547487"/>
              <a:gd name="connsiteY129" fmla="*/ 1714905 h 4609730"/>
              <a:gd name="connsiteX130" fmla="*/ 8160 w 12547487"/>
              <a:gd name="connsiteY130" fmla="*/ 1717140 h 4609730"/>
              <a:gd name="connsiteX131" fmla="*/ 62595 w 12547487"/>
              <a:gd name="connsiteY131" fmla="*/ 1734714 h 4609730"/>
              <a:gd name="connsiteX132" fmla="*/ 191892 w 12547487"/>
              <a:gd name="connsiteY132" fmla="*/ 1725794 h 4609730"/>
              <a:gd name="connsiteX133" fmla="*/ 238860 w 12547487"/>
              <a:gd name="connsiteY133" fmla="*/ 1702169 h 4609730"/>
              <a:gd name="connsiteX134" fmla="*/ 329365 w 12547487"/>
              <a:gd name="connsiteY134" fmla="*/ 1660633 h 4609730"/>
              <a:gd name="connsiteX135" fmla="*/ 396208 w 12547487"/>
              <a:gd name="connsiteY135" fmla="*/ 1588889 h 4609730"/>
              <a:gd name="connsiteX136" fmla="*/ 480537 w 12547487"/>
              <a:gd name="connsiteY136" fmla="*/ 1530535 h 4609730"/>
              <a:gd name="connsiteX137" fmla="*/ 493078 w 12547487"/>
              <a:gd name="connsiteY137" fmla="*/ 1531413 h 4609730"/>
              <a:gd name="connsiteX138" fmla="*/ 540222 w 12547487"/>
              <a:gd name="connsiteY138" fmla="*/ 1496202 h 4609730"/>
              <a:gd name="connsiteX139" fmla="*/ 674083 w 12547487"/>
              <a:gd name="connsiteY139" fmla="*/ 1398944 h 4609730"/>
              <a:gd name="connsiteX140" fmla="*/ 749648 w 12547487"/>
              <a:gd name="connsiteY140" fmla="*/ 1302435 h 4609730"/>
              <a:gd name="connsiteX141" fmla="*/ 795249 w 12547487"/>
              <a:gd name="connsiteY141" fmla="*/ 1251068 h 4609730"/>
              <a:gd name="connsiteX142" fmla="*/ 862097 w 12547487"/>
              <a:gd name="connsiteY142" fmla="*/ 1220007 h 4609730"/>
              <a:gd name="connsiteX143" fmla="*/ 877569 w 12547487"/>
              <a:gd name="connsiteY143" fmla="*/ 1223011 h 4609730"/>
              <a:gd name="connsiteX144" fmla="*/ 883467 w 12547487"/>
              <a:gd name="connsiteY144" fmla="*/ 1220174 h 4609730"/>
              <a:gd name="connsiteX145" fmla="*/ 884185 w 12547487"/>
              <a:gd name="connsiteY145" fmla="*/ 1220424 h 4609730"/>
              <a:gd name="connsiteX146" fmla="*/ 885322 w 12547487"/>
              <a:gd name="connsiteY146" fmla="*/ 1219281 h 4609730"/>
              <a:gd name="connsiteX147" fmla="*/ 898394 w 12547487"/>
              <a:gd name="connsiteY147" fmla="*/ 1212995 h 4609730"/>
              <a:gd name="connsiteX148" fmla="*/ 929382 w 12547487"/>
              <a:gd name="connsiteY148" fmla="*/ 1210940 h 4609730"/>
              <a:gd name="connsiteX149" fmla="*/ 947390 w 12547487"/>
              <a:gd name="connsiteY149" fmla="*/ 1206207 h 4609730"/>
              <a:gd name="connsiteX150" fmla="*/ 1002063 w 12547487"/>
              <a:gd name="connsiteY150" fmla="*/ 1161717 h 4609730"/>
              <a:gd name="connsiteX151" fmla="*/ 1054722 w 12547487"/>
              <a:gd name="connsiteY151" fmla="*/ 1133875 h 4609730"/>
              <a:gd name="connsiteX152" fmla="*/ 1123316 w 12547487"/>
              <a:gd name="connsiteY152" fmla="*/ 1104293 h 4609730"/>
              <a:gd name="connsiteX153" fmla="*/ 1201636 w 12547487"/>
              <a:gd name="connsiteY153" fmla="*/ 1106918 h 4609730"/>
              <a:gd name="connsiteX154" fmla="*/ 1197346 w 12547487"/>
              <a:gd name="connsiteY154" fmla="*/ 1104046 h 4609730"/>
              <a:gd name="connsiteX0" fmla="*/ 1197346 w 12547487"/>
              <a:gd name="connsiteY0" fmla="*/ 1104046 h 4609730"/>
              <a:gd name="connsiteX1" fmla="*/ 1473843 w 12547487"/>
              <a:gd name="connsiteY1" fmla="*/ 1066799 h 4609730"/>
              <a:gd name="connsiteX2" fmla="*/ 2461080 w 12547487"/>
              <a:gd name="connsiteY2" fmla="*/ 1069442 h 4609730"/>
              <a:gd name="connsiteX3" fmla="*/ 2480769 w 12547487"/>
              <a:gd name="connsiteY3" fmla="*/ 1082624 h 4609730"/>
              <a:gd name="connsiteX4" fmla="*/ 2513615 w 12547487"/>
              <a:gd name="connsiteY4" fmla="*/ 1079209 h 4609730"/>
              <a:gd name="connsiteX5" fmla="*/ 2883110 w 12547487"/>
              <a:gd name="connsiteY5" fmla="*/ 1082703 h 4609730"/>
              <a:gd name="connsiteX6" fmla="*/ 3067466 w 12547487"/>
              <a:gd name="connsiteY6" fmla="*/ 1017777 h 4609730"/>
              <a:gd name="connsiteX7" fmla="*/ 3142515 w 12547487"/>
              <a:gd name="connsiteY7" fmla="*/ 1004553 h 4609730"/>
              <a:gd name="connsiteX8" fmla="*/ 3153472 w 12547487"/>
              <a:gd name="connsiteY8" fmla="*/ 1011470 h 4609730"/>
              <a:gd name="connsiteX9" fmla="*/ 3256916 w 12547487"/>
              <a:gd name="connsiteY9" fmla="*/ 958732 h 4609730"/>
              <a:gd name="connsiteX10" fmla="*/ 3409231 w 12547487"/>
              <a:gd name="connsiteY10" fmla="*/ 951564 h 4609730"/>
              <a:gd name="connsiteX11" fmla="*/ 3524347 w 12547487"/>
              <a:gd name="connsiteY11" fmla="*/ 957376 h 4609730"/>
              <a:gd name="connsiteX12" fmla="*/ 3588810 w 12547487"/>
              <a:gd name="connsiteY12" fmla="*/ 955789 h 4609730"/>
              <a:gd name="connsiteX13" fmla="*/ 3635816 w 12547487"/>
              <a:gd name="connsiteY13" fmla="*/ 960010 h 4609730"/>
              <a:gd name="connsiteX14" fmla="*/ 3754941 w 12547487"/>
              <a:gd name="connsiteY14" fmla="*/ 941825 h 4609730"/>
              <a:gd name="connsiteX15" fmla="*/ 3952184 w 12547487"/>
              <a:gd name="connsiteY15" fmla="*/ 899594 h 4609730"/>
              <a:gd name="connsiteX16" fmla="*/ 4101714 w 12547487"/>
              <a:gd name="connsiteY16" fmla="*/ 917531 h 4609730"/>
              <a:gd name="connsiteX17" fmla="*/ 4177560 w 12547487"/>
              <a:gd name="connsiteY17" fmla="*/ 878696 h 4609730"/>
              <a:gd name="connsiteX18" fmla="*/ 4269581 w 12547487"/>
              <a:gd name="connsiteY18" fmla="*/ 877016 h 4609730"/>
              <a:gd name="connsiteX19" fmla="*/ 4619969 w 12547487"/>
              <a:gd name="connsiteY19" fmla="*/ 798815 h 4609730"/>
              <a:gd name="connsiteX20" fmla="*/ 4808566 w 12547487"/>
              <a:gd name="connsiteY20" fmla="*/ 781686 h 4609730"/>
              <a:gd name="connsiteX21" fmla="*/ 4875311 w 12547487"/>
              <a:gd name="connsiteY21" fmla="*/ 729496 h 4609730"/>
              <a:gd name="connsiteX22" fmla="*/ 4875123 w 12547487"/>
              <a:gd name="connsiteY22" fmla="*/ 726137 h 4609730"/>
              <a:gd name="connsiteX23" fmla="*/ 4879961 w 12547487"/>
              <a:gd name="connsiteY23" fmla="*/ 724303 h 4609730"/>
              <a:gd name="connsiteX24" fmla="*/ 4884283 w 12547487"/>
              <a:gd name="connsiteY24" fmla="*/ 726177 h 4609730"/>
              <a:gd name="connsiteX25" fmla="*/ 4890066 w 12547487"/>
              <a:gd name="connsiteY25" fmla="*/ 724037 h 4609730"/>
              <a:gd name="connsiteX26" fmla="*/ 4905872 w 12547487"/>
              <a:gd name="connsiteY26" fmla="*/ 719096 h 4609730"/>
              <a:gd name="connsiteX27" fmla="*/ 4911186 w 12547487"/>
              <a:gd name="connsiteY27" fmla="*/ 711907 h 4609730"/>
              <a:gd name="connsiteX28" fmla="*/ 4991897 w 12547487"/>
              <a:gd name="connsiteY28" fmla="*/ 697771 h 4609730"/>
              <a:gd name="connsiteX29" fmla="*/ 5024303 w 12547487"/>
              <a:gd name="connsiteY29" fmla="*/ 701951 h 4609730"/>
              <a:gd name="connsiteX30" fmla="*/ 5084207 w 12547487"/>
              <a:gd name="connsiteY30" fmla="*/ 682157 h 4609730"/>
              <a:gd name="connsiteX31" fmla="*/ 5184351 w 12547487"/>
              <a:gd name="connsiteY31" fmla="*/ 683463 h 4609730"/>
              <a:gd name="connsiteX32" fmla="*/ 5321507 w 12547487"/>
              <a:gd name="connsiteY32" fmla="*/ 719959 h 4609730"/>
              <a:gd name="connsiteX33" fmla="*/ 5391160 w 12547487"/>
              <a:gd name="connsiteY33" fmla="*/ 750959 h 4609730"/>
              <a:gd name="connsiteX34" fmla="*/ 5487125 w 12547487"/>
              <a:gd name="connsiteY34" fmla="*/ 772309 h 4609730"/>
              <a:gd name="connsiteX35" fmla="*/ 5643542 w 12547487"/>
              <a:gd name="connsiteY35" fmla="*/ 765979 h 4609730"/>
              <a:gd name="connsiteX36" fmla="*/ 5706451 w 12547487"/>
              <a:gd name="connsiteY36" fmla="*/ 766820 h 4609730"/>
              <a:gd name="connsiteX37" fmla="*/ 5762858 w 12547487"/>
              <a:gd name="connsiteY37" fmla="*/ 755247 h 4609730"/>
              <a:gd name="connsiteX38" fmla="*/ 5767471 w 12547487"/>
              <a:gd name="connsiteY38" fmla="*/ 796958 h 4609730"/>
              <a:gd name="connsiteX39" fmla="*/ 5824432 w 12547487"/>
              <a:gd name="connsiteY39" fmla="*/ 807810 h 4609730"/>
              <a:gd name="connsiteX40" fmla="*/ 5891463 w 12547487"/>
              <a:gd name="connsiteY40" fmla="*/ 836999 h 4609730"/>
              <a:gd name="connsiteX41" fmla="*/ 6056609 w 12547487"/>
              <a:gd name="connsiteY41" fmla="*/ 867466 h 4609730"/>
              <a:gd name="connsiteX42" fmla="*/ 6083954 w 12547487"/>
              <a:gd name="connsiteY42" fmla="*/ 886737 h 4609730"/>
              <a:gd name="connsiteX43" fmla="*/ 6123446 w 12547487"/>
              <a:gd name="connsiteY43" fmla="*/ 906272 h 4609730"/>
              <a:gd name="connsiteX44" fmla="*/ 6279213 w 12547487"/>
              <a:gd name="connsiteY44" fmla="*/ 941922 h 4609730"/>
              <a:gd name="connsiteX45" fmla="*/ 6417146 w 12547487"/>
              <a:gd name="connsiteY45" fmla="*/ 928318 h 4609730"/>
              <a:gd name="connsiteX46" fmla="*/ 6634850 w 12547487"/>
              <a:gd name="connsiteY46" fmla="*/ 900508 h 4609730"/>
              <a:gd name="connsiteX47" fmla="*/ 6671363 w 12547487"/>
              <a:gd name="connsiteY47" fmla="*/ 894080 h 4609730"/>
              <a:gd name="connsiteX48" fmla="*/ 6703400 w 12547487"/>
              <a:gd name="connsiteY48" fmla="*/ 902889 h 4609730"/>
              <a:gd name="connsiteX49" fmla="*/ 6711400 w 12547487"/>
              <a:gd name="connsiteY49" fmla="*/ 917430 h 4609730"/>
              <a:gd name="connsiteX50" fmla="*/ 6731586 w 12547487"/>
              <a:gd name="connsiteY50" fmla="*/ 916196 h 4609730"/>
              <a:gd name="connsiteX51" fmla="*/ 6737090 w 12547487"/>
              <a:gd name="connsiteY51" fmla="*/ 918862 h 4609730"/>
              <a:gd name="connsiteX52" fmla="*/ 6832245 w 12547487"/>
              <a:gd name="connsiteY52" fmla="*/ 882994 h 4609730"/>
              <a:gd name="connsiteX53" fmla="*/ 6913429 w 12547487"/>
              <a:gd name="connsiteY53" fmla="*/ 884954 h 4609730"/>
              <a:gd name="connsiteX54" fmla="*/ 7216421 w 12547487"/>
              <a:gd name="connsiteY54" fmla="*/ 796969 h 4609730"/>
              <a:gd name="connsiteX55" fmla="*/ 7376080 w 12547487"/>
              <a:gd name="connsiteY55" fmla="*/ 746472 h 4609730"/>
              <a:gd name="connsiteX56" fmla="*/ 7625639 w 12547487"/>
              <a:gd name="connsiteY56" fmla="*/ 716373 h 4609730"/>
              <a:gd name="connsiteX57" fmla="*/ 7756911 w 12547487"/>
              <a:gd name="connsiteY57" fmla="*/ 650604 h 4609730"/>
              <a:gd name="connsiteX58" fmla="*/ 7868519 w 12547487"/>
              <a:gd name="connsiteY58" fmla="*/ 616503 h 4609730"/>
              <a:gd name="connsiteX59" fmla="*/ 7872351 w 12547487"/>
              <a:gd name="connsiteY59" fmla="*/ 607157 h 4609730"/>
              <a:gd name="connsiteX60" fmla="*/ 7889820 w 12547487"/>
              <a:gd name="connsiteY60" fmla="*/ 599187 h 4609730"/>
              <a:gd name="connsiteX61" fmla="*/ 7989035 w 12547487"/>
              <a:gd name="connsiteY61" fmla="*/ 585180 h 4609730"/>
              <a:gd name="connsiteX62" fmla="*/ 8078927 w 12547487"/>
              <a:gd name="connsiteY62" fmla="*/ 574018 h 4609730"/>
              <a:gd name="connsiteX63" fmla="*/ 8171367 w 12547487"/>
              <a:gd name="connsiteY63" fmla="*/ 587956 h 4609730"/>
              <a:gd name="connsiteX64" fmla="*/ 8182680 w 12547487"/>
              <a:gd name="connsiteY64" fmla="*/ 584528 h 4609730"/>
              <a:gd name="connsiteX65" fmla="*/ 8183080 w 12547487"/>
              <a:gd name="connsiteY65" fmla="*/ 585096 h 4609730"/>
              <a:gd name="connsiteX66" fmla="*/ 8195361 w 12547487"/>
              <a:gd name="connsiteY66" fmla="*/ 582747 h 4609730"/>
              <a:gd name="connsiteX67" fmla="*/ 8203309 w 12547487"/>
              <a:gd name="connsiteY67" fmla="*/ 578279 h 4609730"/>
              <a:gd name="connsiteX68" fmla="*/ 8291217 w 12547487"/>
              <a:gd name="connsiteY68" fmla="*/ 567936 h 4609730"/>
              <a:gd name="connsiteX69" fmla="*/ 8397600 w 12547487"/>
              <a:gd name="connsiteY69" fmla="*/ 573764 h 4609730"/>
              <a:gd name="connsiteX70" fmla="*/ 8585817 w 12547487"/>
              <a:gd name="connsiteY70" fmla="*/ 528544 h 4609730"/>
              <a:gd name="connsiteX71" fmla="*/ 8597214 w 12547487"/>
              <a:gd name="connsiteY71" fmla="*/ 527540 h 4609730"/>
              <a:gd name="connsiteX72" fmla="*/ 8620277 w 12547487"/>
              <a:gd name="connsiteY72" fmla="*/ 529838 h 4609730"/>
              <a:gd name="connsiteX73" fmla="*/ 8750279 w 12547487"/>
              <a:gd name="connsiteY73" fmla="*/ 514355 h 4609730"/>
              <a:gd name="connsiteX74" fmla="*/ 8770952 w 12547487"/>
              <a:gd name="connsiteY74" fmla="*/ 531568 h 4609730"/>
              <a:gd name="connsiteX75" fmla="*/ 8776056 w 12547487"/>
              <a:gd name="connsiteY75" fmla="*/ 533522 h 4609730"/>
              <a:gd name="connsiteX76" fmla="*/ 8777497 w 12547487"/>
              <a:gd name="connsiteY76" fmla="*/ 532217 h 4609730"/>
              <a:gd name="connsiteX77" fmla="*/ 8801322 w 12547487"/>
              <a:gd name="connsiteY77" fmla="*/ 525101 h 4609730"/>
              <a:gd name="connsiteX78" fmla="*/ 8851058 w 12547487"/>
              <a:gd name="connsiteY78" fmla="*/ 487661 h 4609730"/>
              <a:gd name="connsiteX79" fmla="*/ 8911397 w 12547487"/>
              <a:gd name="connsiteY79" fmla="*/ 440878 h 4609730"/>
              <a:gd name="connsiteX80" fmla="*/ 8960165 w 12547487"/>
              <a:gd name="connsiteY80" fmla="*/ 426167 h 4609730"/>
              <a:gd name="connsiteX81" fmla="*/ 9074520 w 12547487"/>
              <a:gd name="connsiteY81" fmla="*/ 372999 h 4609730"/>
              <a:gd name="connsiteX82" fmla="*/ 9149702 w 12547487"/>
              <a:gd name="connsiteY82" fmla="*/ 344823 h 4609730"/>
              <a:gd name="connsiteX83" fmla="*/ 9151735 w 12547487"/>
              <a:gd name="connsiteY83" fmla="*/ 343693 h 4609730"/>
              <a:gd name="connsiteX84" fmla="*/ 9168799 w 12547487"/>
              <a:gd name="connsiteY84" fmla="*/ 345774 h 4609730"/>
              <a:gd name="connsiteX85" fmla="*/ 9169610 w 12547487"/>
              <a:gd name="connsiteY85" fmla="*/ 354357 h 4609730"/>
              <a:gd name="connsiteX86" fmla="*/ 9184805 w 12547487"/>
              <a:gd name="connsiteY86" fmla="*/ 358617 h 4609730"/>
              <a:gd name="connsiteX87" fmla="*/ 9212783 w 12547487"/>
              <a:gd name="connsiteY87" fmla="*/ 351552 h 4609730"/>
              <a:gd name="connsiteX88" fmla="*/ 9223893 w 12547487"/>
              <a:gd name="connsiteY88" fmla="*/ 353846 h 4609730"/>
              <a:gd name="connsiteX89" fmla="*/ 9227770 w 12547487"/>
              <a:gd name="connsiteY89" fmla="*/ 352887 h 4609730"/>
              <a:gd name="connsiteX90" fmla="*/ 9237095 w 12547487"/>
              <a:gd name="connsiteY90" fmla="*/ 351656 h 4609730"/>
              <a:gd name="connsiteX91" fmla="*/ 9235111 w 12547487"/>
              <a:gd name="connsiteY91" fmla="*/ 346483 h 4609730"/>
              <a:gd name="connsiteX92" fmla="*/ 9280504 w 12547487"/>
              <a:gd name="connsiteY92" fmla="*/ 320358 h 4609730"/>
              <a:gd name="connsiteX93" fmla="*/ 9328601 w 12547487"/>
              <a:gd name="connsiteY93" fmla="*/ 306436 h 4609730"/>
              <a:gd name="connsiteX94" fmla="*/ 9372019 w 12547487"/>
              <a:gd name="connsiteY94" fmla="*/ 272078 h 4609730"/>
              <a:gd name="connsiteX95" fmla="*/ 9452545 w 12547487"/>
              <a:gd name="connsiteY95" fmla="*/ 241860 h 4609730"/>
              <a:gd name="connsiteX96" fmla="*/ 9518291 w 12547487"/>
              <a:gd name="connsiteY96" fmla="*/ 210633 h 4609730"/>
              <a:gd name="connsiteX97" fmla="*/ 9601653 w 12547487"/>
              <a:gd name="connsiteY97" fmla="*/ 194064 h 4609730"/>
              <a:gd name="connsiteX98" fmla="*/ 9756909 w 12547487"/>
              <a:gd name="connsiteY98" fmla="*/ 193391 h 4609730"/>
              <a:gd name="connsiteX99" fmla="*/ 9880369 w 12547487"/>
              <a:gd name="connsiteY99" fmla="*/ 231894 h 4609730"/>
              <a:gd name="connsiteX100" fmla="*/ 9974881 w 12547487"/>
              <a:gd name="connsiteY100" fmla="*/ 256550 h 4609730"/>
              <a:gd name="connsiteX101" fmla="*/ 10025323 w 12547487"/>
              <a:gd name="connsiteY101" fmla="*/ 256596 h 4609730"/>
              <a:gd name="connsiteX102" fmla="*/ 10125155 w 12547487"/>
              <a:gd name="connsiteY102" fmla="*/ 257669 h 4609730"/>
              <a:gd name="connsiteX103" fmla="*/ 10175673 w 12547487"/>
              <a:gd name="connsiteY103" fmla="*/ 229584 h 4609730"/>
              <a:gd name="connsiteX104" fmla="*/ 10234385 w 12547487"/>
              <a:gd name="connsiteY104" fmla="*/ 221010 h 4609730"/>
              <a:gd name="connsiteX105" fmla="*/ 10249898 w 12547487"/>
              <a:gd name="connsiteY105" fmla="*/ 238521 h 4609730"/>
              <a:gd name="connsiteX106" fmla="*/ 10312094 w 12547487"/>
              <a:gd name="connsiteY106" fmla="*/ 223019 h 4609730"/>
              <a:gd name="connsiteX107" fmla="*/ 10406238 w 12547487"/>
              <a:gd name="connsiteY107" fmla="*/ 197367 h 4609730"/>
              <a:gd name="connsiteX108" fmla="*/ 10461019 w 12547487"/>
              <a:gd name="connsiteY108" fmla="*/ 187607 h 4609730"/>
              <a:gd name="connsiteX109" fmla="*/ 10610128 w 12547487"/>
              <a:gd name="connsiteY109" fmla="*/ 155478 h 4609730"/>
              <a:gd name="connsiteX110" fmla="*/ 10759076 w 12547487"/>
              <a:gd name="connsiteY110" fmla="*/ 119129 h 4609730"/>
              <a:gd name="connsiteX111" fmla="*/ 10845042 w 12547487"/>
              <a:gd name="connsiteY111" fmla="*/ 74065 h 4609730"/>
              <a:gd name="connsiteX112" fmla="*/ 10967723 w 12547487"/>
              <a:gd name="connsiteY112" fmla="*/ 46727 h 4609730"/>
              <a:gd name="connsiteX113" fmla="*/ 10987923 w 12547487"/>
              <a:gd name="connsiteY113" fmla="*/ 38704 h 4609730"/>
              <a:gd name="connsiteX114" fmla="*/ 11017061 w 12547487"/>
              <a:gd name="connsiteY114" fmla="*/ 38489 h 4609730"/>
              <a:gd name="connsiteX115" fmla="*/ 11133965 w 12547487"/>
              <a:gd name="connsiteY115" fmla="*/ 38707 h 4609730"/>
              <a:gd name="connsiteX116" fmla="*/ 11227034 w 12547487"/>
              <a:gd name="connsiteY116" fmla="*/ 48621 h 4609730"/>
              <a:gd name="connsiteX117" fmla="*/ 11381469 w 12547487"/>
              <a:gd name="connsiteY117" fmla="*/ 47048 h 4609730"/>
              <a:gd name="connsiteX118" fmla="*/ 11525790 w 12547487"/>
              <a:gd name="connsiteY118" fmla="*/ 92054 h 4609730"/>
              <a:gd name="connsiteX119" fmla="*/ 11637767 w 12547487"/>
              <a:gd name="connsiteY119" fmla="*/ 122688 h 4609730"/>
              <a:gd name="connsiteX120" fmla="*/ 11708024 w 12547487"/>
              <a:gd name="connsiteY120" fmla="*/ 116533 h 4609730"/>
              <a:gd name="connsiteX121" fmla="*/ 11801763 w 12547487"/>
              <a:gd name="connsiteY121" fmla="*/ 117985 h 4609730"/>
              <a:gd name="connsiteX122" fmla="*/ 11948668 w 12547487"/>
              <a:gd name="connsiteY122" fmla="*/ 55392 h 4609730"/>
              <a:gd name="connsiteX123" fmla="*/ 12059612 w 12547487"/>
              <a:gd name="connsiteY123" fmla="*/ 553 h 4609730"/>
              <a:gd name="connsiteX124" fmla="*/ 12090585 w 12547487"/>
              <a:gd name="connsiteY124" fmla="*/ 689 h 4609730"/>
              <a:gd name="connsiteX125" fmla="*/ 12115558 w 12547487"/>
              <a:gd name="connsiteY125" fmla="*/ 0 h 4609730"/>
              <a:gd name="connsiteX126" fmla="*/ 12547487 w 12547487"/>
              <a:gd name="connsiteY126" fmla="*/ 1880654 h 4609730"/>
              <a:gd name="connsiteX127" fmla="*/ 664852 w 12547487"/>
              <a:gd name="connsiteY127" fmla="*/ 4609730 h 4609730"/>
              <a:gd name="connsiteX128" fmla="*/ 0 w 12547487"/>
              <a:gd name="connsiteY128" fmla="*/ 1714905 h 4609730"/>
              <a:gd name="connsiteX129" fmla="*/ 8160 w 12547487"/>
              <a:gd name="connsiteY129" fmla="*/ 1717140 h 4609730"/>
              <a:gd name="connsiteX130" fmla="*/ 62595 w 12547487"/>
              <a:gd name="connsiteY130" fmla="*/ 1734714 h 4609730"/>
              <a:gd name="connsiteX131" fmla="*/ 191892 w 12547487"/>
              <a:gd name="connsiteY131" fmla="*/ 1725794 h 4609730"/>
              <a:gd name="connsiteX132" fmla="*/ 238860 w 12547487"/>
              <a:gd name="connsiteY132" fmla="*/ 1702169 h 4609730"/>
              <a:gd name="connsiteX133" fmla="*/ 329365 w 12547487"/>
              <a:gd name="connsiteY133" fmla="*/ 1660633 h 4609730"/>
              <a:gd name="connsiteX134" fmla="*/ 396208 w 12547487"/>
              <a:gd name="connsiteY134" fmla="*/ 1588889 h 4609730"/>
              <a:gd name="connsiteX135" fmla="*/ 480537 w 12547487"/>
              <a:gd name="connsiteY135" fmla="*/ 1530535 h 4609730"/>
              <a:gd name="connsiteX136" fmla="*/ 493078 w 12547487"/>
              <a:gd name="connsiteY136" fmla="*/ 1531413 h 4609730"/>
              <a:gd name="connsiteX137" fmla="*/ 540222 w 12547487"/>
              <a:gd name="connsiteY137" fmla="*/ 1496202 h 4609730"/>
              <a:gd name="connsiteX138" fmla="*/ 674083 w 12547487"/>
              <a:gd name="connsiteY138" fmla="*/ 1398944 h 4609730"/>
              <a:gd name="connsiteX139" fmla="*/ 749648 w 12547487"/>
              <a:gd name="connsiteY139" fmla="*/ 1302435 h 4609730"/>
              <a:gd name="connsiteX140" fmla="*/ 795249 w 12547487"/>
              <a:gd name="connsiteY140" fmla="*/ 1251068 h 4609730"/>
              <a:gd name="connsiteX141" fmla="*/ 862097 w 12547487"/>
              <a:gd name="connsiteY141" fmla="*/ 1220007 h 4609730"/>
              <a:gd name="connsiteX142" fmla="*/ 877569 w 12547487"/>
              <a:gd name="connsiteY142" fmla="*/ 1223011 h 4609730"/>
              <a:gd name="connsiteX143" fmla="*/ 883467 w 12547487"/>
              <a:gd name="connsiteY143" fmla="*/ 1220174 h 4609730"/>
              <a:gd name="connsiteX144" fmla="*/ 884185 w 12547487"/>
              <a:gd name="connsiteY144" fmla="*/ 1220424 h 4609730"/>
              <a:gd name="connsiteX145" fmla="*/ 885322 w 12547487"/>
              <a:gd name="connsiteY145" fmla="*/ 1219281 h 4609730"/>
              <a:gd name="connsiteX146" fmla="*/ 898394 w 12547487"/>
              <a:gd name="connsiteY146" fmla="*/ 1212995 h 4609730"/>
              <a:gd name="connsiteX147" fmla="*/ 929382 w 12547487"/>
              <a:gd name="connsiteY147" fmla="*/ 1210940 h 4609730"/>
              <a:gd name="connsiteX148" fmla="*/ 947390 w 12547487"/>
              <a:gd name="connsiteY148" fmla="*/ 1206207 h 4609730"/>
              <a:gd name="connsiteX149" fmla="*/ 1002063 w 12547487"/>
              <a:gd name="connsiteY149" fmla="*/ 1161717 h 4609730"/>
              <a:gd name="connsiteX150" fmla="*/ 1054722 w 12547487"/>
              <a:gd name="connsiteY150" fmla="*/ 1133875 h 4609730"/>
              <a:gd name="connsiteX151" fmla="*/ 1123316 w 12547487"/>
              <a:gd name="connsiteY151" fmla="*/ 1104293 h 4609730"/>
              <a:gd name="connsiteX152" fmla="*/ 1201636 w 12547487"/>
              <a:gd name="connsiteY152" fmla="*/ 1106918 h 4609730"/>
              <a:gd name="connsiteX153" fmla="*/ 1197346 w 12547487"/>
              <a:gd name="connsiteY153" fmla="*/ 1104046 h 4609730"/>
              <a:gd name="connsiteX0" fmla="*/ 1197346 w 12547487"/>
              <a:gd name="connsiteY0" fmla="*/ 1104046 h 4609730"/>
              <a:gd name="connsiteX1" fmla="*/ 2461080 w 12547487"/>
              <a:gd name="connsiteY1" fmla="*/ 1069442 h 4609730"/>
              <a:gd name="connsiteX2" fmla="*/ 2480769 w 12547487"/>
              <a:gd name="connsiteY2" fmla="*/ 1082624 h 4609730"/>
              <a:gd name="connsiteX3" fmla="*/ 2513615 w 12547487"/>
              <a:gd name="connsiteY3" fmla="*/ 1079209 h 4609730"/>
              <a:gd name="connsiteX4" fmla="*/ 2883110 w 12547487"/>
              <a:gd name="connsiteY4" fmla="*/ 1082703 h 4609730"/>
              <a:gd name="connsiteX5" fmla="*/ 3067466 w 12547487"/>
              <a:gd name="connsiteY5" fmla="*/ 1017777 h 4609730"/>
              <a:gd name="connsiteX6" fmla="*/ 3142515 w 12547487"/>
              <a:gd name="connsiteY6" fmla="*/ 1004553 h 4609730"/>
              <a:gd name="connsiteX7" fmla="*/ 3153472 w 12547487"/>
              <a:gd name="connsiteY7" fmla="*/ 1011470 h 4609730"/>
              <a:gd name="connsiteX8" fmla="*/ 3256916 w 12547487"/>
              <a:gd name="connsiteY8" fmla="*/ 958732 h 4609730"/>
              <a:gd name="connsiteX9" fmla="*/ 3409231 w 12547487"/>
              <a:gd name="connsiteY9" fmla="*/ 951564 h 4609730"/>
              <a:gd name="connsiteX10" fmla="*/ 3524347 w 12547487"/>
              <a:gd name="connsiteY10" fmla="*/ 957376 h 4609730"/>
              <a:gd name="connsiteX11" fmla="*/ 3588810 w 12547487"/>
              <a:gd name="connsiteY11" fmla="*/ 955789 h 4609730"/>
              <a:gd name="connsiteX12" fmla="*/ 3635816 w 12547487"/>
              <a:gd name="connsiteY12" fmla="*/ 960010 h 4609730"/>
              <a:gd name="connsiteX13" fmla="*/ 3754941 w 12547487"/>
              <a:gd name="connsiteY13" fmla="*/ 941825 h 4609730"/>
              <a:gd name="connsiteX14" fmla="*/ 3952184 w 12547487"/>
              <a:gd name="connsiteY14" fmla="*/ 899594 h 4609730"/>
              <a:gd name="connsiteX15" fmla="*/ 4101714 w 12547487"/>
              <a:gd name="connsiteY15" fmla="*/ 917531 h 4609730"/>
              <a:gd name="connsiteX16" fmla="*/ 4177560 w 12547487"/>
              <a:gd name="connsiteY16" fmla="*/ 878696 h 4609730"/>
              <a:gd name="connsiteX17" fmla="*/ 4269581 w 12547487"/>
              <a:gd name="connsiteY17" fmla="*/ 877016 h 4609730"/>
              <a:gd name="connsiteX18" fmla="*/ 4619969 w 12547487"/>
              <a:gd name="connsiteY18" fmla="*/ 798815 h 4609730"/>
              <a:gd name="connsiteX19" fmla="*/ 4808566 w 12547487"/>
              <a:gd name="connsiteY19" fmla="*/ 781686 h 4609730"/>
              <a:gd name="connsiteX20" fmla="*/ 4875311 w 12547487"/>
              <a:gd name="connsiteY20" fmla="*/ 729496 h 4609730"/>
              <a:gd name="connsiteX21" fmla="*/ 4875123 w 12547487"/>
              <a:gd name="connsiteY21" fmla="*/ 726137 h 4609730"/>
              <a:gd name="connsiteX22" fmla="*/ 4879961 w 12547487"/>
              <a:gd name="connsiteY22" fmla="*/ 724303 h 4609730"/>
              <a:gd name="connsiteX23" fmla="*/ 4884283 w 12547487"/>
              <a:gd name="connsiteY23" fmla="*/ 726177 h 4609730"/>
              <a:gd name="connsiteX24" fmla="*/ 4890066 w 12547487"/>
              <a:gd name="connsiteY24" fmla="*/ 724037 h 4609730"/>
              <a:gd name="connsiteX25" fmla="*/ 4905872 w 12547487"/>
              <a:gd name="connsiteY25" fmla="*/ 719096 h 4609730"/>
              <a:gd name="connsiteX26" fmla="*/ 4911186 w 12547487"/>
              <a:gd name="connsiteY26" fmla="*/ 711907 h 4609730"/>
              <a:gd name="connsiteX27" fmla="*/ 4991897 w 12547487"/>
              <a:gd name="connsiteY27" fmla="*/ 697771 h 4609730"/>
              <a:gd name="connsiteX28" fmla="*/ 5024303 w 12547487"/>
              <a:gd name="connsiteY28" fmla="*/ 701951 h 4609730"/>
              <a:gd name="connsiteX29" fmla="*/ 5084207 w 12547487"/>
              <a:gd name="connsiteY29" fmla="*/ 682157 h 4609730"/>
              <a:gd name="connsiteX30" fmla="*/ 5184351 w 12547487"/>
              <a:gd name="connsiteY30" fmla="*/ 683463 h 4609730"/>
              <a:gd name="connsiteX31" fmla="*/ 5321507 w 12547487"/>
              <a:gd name="connsiteY31" fmla="*/ 719959 h 4609730"/>
              <a:gd name="connsiteX32" fmla="*/ 5391160 w 12547487"/>
              <a:gd name="connsiteY32" fmla="*/ 750959 h 4609730"/>
              <a:gd name="connsiteX33" fmla="*/ 5487125 w 12547487"/>
              <a:gd name="connsiteY33" fmla="*/ 772309 h 4609730"/>
              <a:gd name="connsiteX34" fmla="*/ 5643542 w 12547487"/>
              <a:gd name="connsiteY34" fmla="*/ 765979 h 4609730"/>
              <a:gd name="connsiteX35" fmla="*/ 5706451 w 12547487"/>
              <a:gd name="connsiteY35" fmla="*/ 766820 h 4609730"/>
              <a:gd name="connsiteX36" fmla="*/ 5762858 w 12547487"/>
              <a:gd name="connsiteY36" fmla="*/ 755247 h 4609730"/>
              <a:gd name="connsiteX37" fmla="*/ 5767471 w 12547487"/>
              <a:gd name="connsiteY37" fmla="*/ 796958 h 4609730"/>
              <a:gd name="connsiteX38" fmla="*/ 5824432 w 12547487"/>
              <a:gd name="connsiteY38" fmla="*/ 807810 h 4609730"/>
              <a:gd name="connsiteX39" fmla="*/ 5891463 w 12547487"/>
              <a:gd name="connsiteY39" fmla="*/ 836999 h 4609730"/>
              <a:gd name="connsiteX40" fmla="*/ 6056609 w 12547487"/>
              <a:gd name="connsiteY40" fmla="*/ 867466 h 4609730"/>
              <a:gd name="connsiteX41" fmla="*/ 6083954 w 12547487"/>
              <a:gd name="connsiteY41" fmla="*/ 886737 h 4609730"/>
              <a:gd name="connsiteX42" fmla="*/ 6123446 w 12547487"/>
              <a:gd name="connsiteY42" fmla="*/ 906272 h 4609730"/>
              <a:gd name="connsiteX43" fmla="*/ 6279213 w 12547487"/>
              <a:gd name="connsiteY43" fmla="*/ 941922 h 4609730"/>
              <a:gd name="connsiteX44" fmla="*/ 6417146 w 12547487"/>
              <a:gd name="connsiteY44" fmla="*/ 928318 h 4609730"/>
              <a:gd name="connsiteX45" fmla="*/ 6634850 w 12547487"/>
              <a:gd name="connsiteY45" fmla="*/ 900508 h 4609730"/>
              <a:gd name="connsiteX46" fmla="*/ 6671363 w 12547487"/>
              <a:gd name="connsiteY46" fmla="*/ 894080 h 4609730"/>
              <a:gd name="connsiteX47" fmla="*/ 6703400 w 12547487"/>
              <a:gd name="connsiteY47" fmla="*/ 902889 h 4609730"/>
              <a:gd name="connsiteX48" fmla="*/ 6711400 w 12547487"/>
              <a:gd name="connsiteY48" fmla="*/ 917430 h 4609730"/>
              <a:gd name="connsiteX49" fmla="*/ 6731586 w 12547487"/>
              <a:gd name="connsiteY49" fmla="*/ 916196 h 4609730"/>
              <a:gd name="connsiteX50" fmla="*/ 6737090 w 12547487"/>
              <a:gd name="connsiteY50" fmla="*/ 918862 h 4609730"/>
              <a:gd name="connsiteX51" fmla="*/ 6832245 w 12547487"/>
              <a:gd name="connsiteY51" fmla="*/ 882994 h 4609730"/>
              <a:gd name="connsiteX52" fmla="*/ 6913429 w 12547487"/>
              <a:gd name="connsiteY52" fmla="*/ 884954 h 4609730"/>
              <a:gd name="connsiteX53" fmla="*/ 7216421 w 12547487"/>
              <a:gd name="connsiteY53" fmla="*/ 796969 h 4609730"/>
              <a:gd name="connsiteX54" fmla="*/ 7376080 w 12547487"/>
              <a:gd name="connsiteY54" fmla="*/ 746472 h 4609730"/>
              <a:gd name="connsiteX55" fmla="*/ 7625639 w 12547487"/>
              <a:gd name="connsiteY55" fmla="*/ 716373 h 4609730"/>
              <a:gd name="connsiteX56" fmla="*/ 7756911 w 12547487"/>
              <a:gd name="connsiteY56" fmla="*/ 650604 h 4609730"/>
              <a:gd name="connsiteX57" fmla="*/ 7868519 w 12547487"/>
              <a:gd name="connsiteY57" fmla="*/ 616503 h 4609730"/>
              <a:gd name="connsiteX58" fmla="*/ 7872351 w 12547487"/>
              <a:gd name="connsiteY58" fmla="*/ 607157 h 4609730"/>
              <a:gd name="connsiteX59" fmla="*/ 7889820 w 12547487"/>
              <a:gd name="connsiteY59" fmla="*/ 599187 h 4609730"/>
              <a:gd name="connsiteX60" fmla="*/ 7989035 w 12547487"/>
              <a:gd name="connsiteY60" fmla="*/ 585180 h 4609730"/>
              <a:gd name="connsiteX61" fmla="*/ 8078927 w 12547487"/>
              <a:gd name="connsiteY61" fmla="*/ 574018 h 4609730"/>
              <a:gd name="connsiteX62" fmla="*/ 8171367 w 12547487"/>
              <a:gd name="connsiteY62" fmla="*/ 587956 h 4609730"/>
              <a:gd name="connsiteX63" fmla="*/ 8182680 w 12547487"/>
              <a:gd name="connsiteY63" fmla="*/ 584528 h 4609730"/>
              <a:gd name="connsiteX64" fmla="*/ 8183080 w 12547487"/>
              <a:gd name="connsiteY64" fmla="*/ 585096 h 4609730"/>
              <a:gd name="connsiteX65" fmla="*/ 8195361 w 12547487"/>
              <a:gd name="connsiteY65" fmla="*/ 582747 h 4609730"/>
              <a:gd name="connsiteX66" fmla="*/ 8203309 w 12547487"/>
              <a:gd name="connsiteY66" fmla="*/ 578279 h 4609730"/>
              <a:gd name="connsiteX67" fmla="*/ 8291217 w 12547487"/>
              <a:gd name="connsiteY67" fmla="*/ 567936 h 4609730"/>
              <a:gd name="connsiteX68" fmla="*/ 8397600 w 12547487"/>
              <a:gd name="connsiteY68" fmla="*/ 573764 h 4609730"/>
              <a:gd name="connsiteX69" fmla="*/ 8585817 w 12547487"/>
              <a:gd name="connsiteY69" fmla="*/ 528544 h 4609730"/>
              <a:gd name="connsiteX70" fmla="*/ 8597214 w 12547487"/>
              <a:gd name="connsiteY70" fmla="*/ 527540 h 4609730"/>
              <a:gd name="connsiteX71" fmla="*/ 8620277 w 12547487"/>
              <a:gd name="connsiteY71" fmla="*/ 529838 h 4609730"/>
              <a:gd name="connsiteX72" fmla="*/ 8750279 w 12547487"/>
              <a:gd name="connsiteY72" fmla="*/ 514355 h 4609730"/>
              <a:gd name="connsiteX73" fmla="*/ 8770952 w 12547487"/>
              <a:gd name="connsiteY73" fmla="*/ 531568 h 4609730"/>
              <a:gd name="connsiteX74" fmla="*/ 8776056 w 12547487"/>
              <a:gd name="connsiteY74" fmla="*/ 533522 h 4609730"/>
              <a:gd name="connsiteX75" fmla="*/ 8777497 w 12547487"/>
              <a:gd name="connsiteY75" fmla="*/ 532217 h 4609730"/>
              <a:gd name="connsiteX76" fmla="*/ 8801322 w 12547487"/>
              <a:gd name="connsiteY76" fmla="*/ 525101 h 4609730"/>
              <a:gd name="connsiteX77" fmla="*/ 8851058 w 12547487"/>
              <a:gd name="connsiteY77" fmla="*/ 487661 h 4609730"/>
              <a:gd name="connsiteX78" fmla="*/ 8911397 w 12547487"/>
              <a:gd name="connsiteY78" fmla="*/ 440878 h 4609730"/>
              <a:gd name="connsiteX79" fmla="*/ 8960165 w 12547487"/>
              <a:gd name="connsiteY79" fmla="*/ 426167 h 4609730"/>
              <a:gd name="connsiteX80" fmla="*/ 9074520 w 12547487"/>
              <a:gd name="connsiteY80" fmla="*/ 372999 h 4609730"/>
              <a:gd name="connsiteX81" fmla="*/ 9149702 w 12547487"/>
              <a:gd name="connsiteY81" fmla="*/ 344823 h 4609730"/>
              <a:gd name="connsiteX82" fmla="*/ 9151735 w 12547487"/>
              <a:gd name="connsiteY82" fmla="*/ 343693 h 4609730"/>
              <a:gd name="connsiteX83" fmla="*/ 9168799 w 12547487"/>
              <a:gd name="connsiteY83" fmla="*/ 345774 h 4609730"/>
              <a:gd name="connsiteX84" fmla="*/ 9169610 w 12547487"/>
              <a:gd name="connsiteY84" fmla="*/ 354357 h 4609730"/>
              <a:gd name="connsiteX85" fmla="*/ 9184805 w 12547487"/>
              <a:gd name="connsiteY85" fmla="*/ 358617 h 4609730"/>
              <a:gd name="connsiteX86" fmla="*/ 9212783 w 12547487"/>
              <a:gd name="connsiteY86" fmla="*/ 351552 h 4609730"/>
              <a:gd name="connsiteX87" fmla="*/ 9223893 w 12547487"/>
              <a:gd name="connsiteY87" fmla="*/ 353846 h 4609730"/>
              <a:gd name="connsiteX88" fmla="*/ 9227770 w 12547487"/>
              <a:gd name="connsiteY88" fmla="*/ 352887 h 4609730"/>
              <a:gd name="connsiteX89" fmla="*/ 9237095 w 12547487"/>
              <a:gd name="connsiteY89" fmla="*/ 351656 h 4609730"/>
              <a:gd name="connsiteX90" fmla="*/ 9235111 w 12547487"/>
              <a:gd name="connsiteY90" fmla="*/ 346483 h 4609730"/>
              <a:gd name="connsiteX91" fmla="*/ 9280504 w 12547487"/>
              <a:gd name="connsiteY91" fmla="*/ 320358 h 4609730"/>
              <a:gd name="connsiteX92" fmla="*/ 9328601 w 12547487"/>
              <a:gd name="connsiteY92" fmla="*/ 306436 h 4609730"/>
              <a:gd name="connsiteX93" fmla="*/ 9372019 w 12547487"/>
              <a:gd name="connsiteY93" fmla="*/ 272078 h 4609730"/>
              <a:gd name="connsiteX94" fmla="*/ 9452545 w 12547487"/>
              <a:gd name="connsiteY94" fmla="*/ 241860 h 4609730"/>
              <a:gd name="connsiteX95" fmla="*/ 9518291 w 12547487"/>
              <a:gd name="connsiteY95" fmla="*/ 210633 h 4609730"/>
              <a:gd name="connsiteX96" fmla="*/ 9601653 w 12547487"/>
              <a:gd name="connsiteY96" fmla="*/ 194064 h 4609730"/>
              <a:gd name="connsiteX97" fmla="*/ 9756909 w 12547487"/>
              <a:gd name="connsiteY97" fmla="*/ 193391 h 4609730"/>
              <a:gd name="connsiteX98" fmla="*/ 9880369 w 12547487"/>
              <a:gd name="connsiteY98" fmla="*/ 231894 h 4609730"/>
              <a:gd name="connsiteX99" fmla="*/ 9974881 w 12547487"/>
              <a:gd name="connsiteY99" fmla="*/ 256550 h 4609730"/>
              <a:gd name="connsiteX100" fmla="*/ 10025323 w 12547487"/>
              <a:gd name="connsiteY100" fmla="*/ 256596 h 4609730"/>
              <a:gd name="connsiteX101" fmla="*/ 10125155 w 12547487"/>
              <a:gd name="connsiteY101" fmla="*/ 257669 h 4609730"/>
              <a:gd name="connsiteX102" fmla="*/ 10175673 w 12547487"/>
              <a:gd name="connsiteY102" fmla="*/ 229584 h 4609730"/>
              <a:gd name="connsiteX103" fmla="*/ 10234385 w 12547487"/>
              <a:gd name="connsiteY103" fmla="*/ 221010 h 4609730"/>
              <a:gd name="connsiteX104" fmla="*/ 10249898 w 12547487"/>
              <a:gd name="connsiteY104" fmla="*/ 238521 h 4609730"/>
              <a:gd name="connsiteX105" fmla="*/ 10312094 w 12547487"/>
              <a:gd name="connsiteY105" fmla="*/ 223019 h 4609730"/>
              <a:gd name="connsiteX106" fmla="*/ 10406238 w 12547487"/>
              <a:gd name="connsiteY106" fmla="*/ 197367 h 4609730"/>
              <a:gd name="connsiteX107" fmla="*/ 10461019 w 12547487"/>
              <a:gd name="connsiteY107" fmla="*/ 187607 h 4609730"/>
              <a:gd name="connsiteX108" fmla="*/ 10610128 w 12547487"/>
              <a:gd name="connsiteY108" fmla="*/ 155478 h 4609730"/>
              <a:gd name="connsiteX109" fmla="*/ 10759076 w 12547487"/>
              <a:gd name="connsiteY109" fmla="*/ 119129 h 4609730"/>
              <a:gd name="connsiteX110" fmla="*/ 10845042 w 12547487"/>
              <a:gd name="connsiteY110" fmla="*/ 74065 h 4609730"/>
              <a:gd name="connsiteX111" fmla="*/ 10967723 w 12547487"/>
              <a:gd name="connsiteY111" fmla="*/ 46727 h 4609730"/>
              <a:gd name="connsiteX112" fmla="*/ 10987923 w 12547487"/>
              <a:gd name="connsiteY112" fmla="*/ 38704 h 4609730"/>
              <a:gd name="connsiteX113" fmla="*/ 11017061 w 12547487"/>
              <a:gd name="connsiteY113" fmla="*/ 38489 h 4609730"/>
              <a:gd name="connsiteX114" fmla="*/ 11133965 w 12547487"/>
              <a:gd name="connsiteY114" fmla="*/ 38707 h 4609730"/>
              <a:gd name="connsiteX115" fmla="*/ 11227034 w 12547487"/>
              <a:gd name="connsiteY115" fmla="*/ 48621 h 4609730"/>
              <a:gd name="connsiteX116" fmla="*/ 11381469 w 12547487"/>
              <a:gd name="connsiteY116" fmla="*/ 47048 h 4609730"/>
              <a:gd name="connsiteX117" fmla="*/ 11525790 w 12547487"/>
              <a:gd name="connsiteY117" fmla="*/ 92054 h 4609730"/>
              <a:gd name="connsiteX118" fmla="*/ 11637767 w 12547487"/>
              <a:gd name="connsiteY118" fmla="*/ 122688 h 4609730"/>
              <a:gd name="connsiteX119" fmla="*/ 11708024 w 12547487"/>
              <a:gd name="connsiteY119" fmla="*/ 116533 h 4609730"/>
              <a:gd name="connsiteX120" fmla="*/ 11801763 w 12547487"/>
              <a:gd name="connsiteY120" fmla="*/ 117985 h 4609730"/>
              <a:gd name="connsiteX121" fmla="*/ 11948668 w 12547487"/>
              <a:gd name="connsiteY121" fmla="*/ 55392 h 4609730"/>
              <a:gd name="connsiteX122" fmla="*/ 12059612 w 12547487"/>
              <a:gd name="connsiteY122" fmla="*/ 553 h 4609730"/>
              <a:gd name="connsiteX123" fmla="*/ 12090585 w 12547487"/>
              <a:gd name="connsiteY123" fmla="*/ 689 h 4609730"/>
              <a:gd name="connsiteX124" fmla="*/ 12115558 w 12547487"/>
              <a:gd name="connsiteY124" fmla="*/ 0 h 4609730"/>
              <a:gd name="connsiteX125" fmla="*/ 12547487 w 12547487"/>
              <a:gd name="connsiteY125" fmla="*/ 1880654 h 4609730"/>
              <a:gd name="connsiteX126" fmla="*/ 664852 w 12547487"/>
              <a:gd name="connsiteY126" fmla="*/ 4609730 h 4609730"/>
              <a:gd name="connsiteX127" fmla="*/ 0 w 12547487"/>
              <a:gd name="connsiteY127" fmla="*/ 1714905 h 4609730"/>
              <a:gd name="connsiteX128" fmla="*/ 8160 w 12547487"/>
              <a:gd name="connsiteY128" fmla="*/ 1717140 h 4609730"/>
              <a:gd name="connsiteX129" fmla="*/ 62595 w 12547487"/>
              <a:gd name="connsiteY129" fmla="*/ 1734714 h 4609730"/>
              <a:gd name="connsiteX130" fmla="*/ 191892 w 12547487"/>
              <a:gd name="connsiteY130" fmla="*/ 1725794 h 4609730"/>
              <a:gd name="connsiteX131" fmla="*/ 238860 w 12547487"/>
              <a:gd name="connsiteY131" fmla="*/ 1702169 h 4609730"/>
              <a:gd name="connsiteX132" fmla="*/ 329365 w 12547487"/>
              <a:gd name="connsiteY132" fmla="*/ 1660633 h 4609730"/>
              <a:gd name="connsiteX133" fmla="*/ 396208 w 12547487"/>
              <a:gd name="connsiteY133" fmla="*/ 1588889 h 4609730"/>
              <a:gd name="connsiteX134" fmla="*/ 480537 w 12547487"/>
              <a:gd name="connsiteY134" fmla="*/ 1530535 h 4609730"/>
              <a:gd name="connsiteX135" fmla="*/ 493078 w 12547487"/>
              <a:gd name="connsiteY135" fmla="*/ 1531413 h 4609730"/>
              <a:gd name="connsiteX136" fmla="*/ 540222 w 12547487"/>
              <a:gd name="connsiteY136" fmla="*/ 1496202 h 4609730"/>
              <a:gd name="connsiteX137" fmla="*/ 674083 w 12547487"/>
              <a:gd name="connsiteY137" fmla="*/ 1398944 h 4609730"/>
              <a:gd name="connsiteX138" fmla="*/ 749648 w 12547487"/>
              <a:gd name="connsiteY138" fmla="*/ 1302435 h 4609730"/>
              <a:gd name="connsiteX139" fmla="*/ 795249 w 12547487"/>
              <a:gd name="connsiteY139" fmla="*/ 1251068 h 4609730"/>
              <a:gd name="connsiteX140" fmla="*/ 862097 w 12547487"/>
              <a:gd name="connsiteY140" fmla="*/ 1220007 h 4609730"/>
              <a:gd name="connsiteX141" fmla="*/ 877569 w 12547487"/>
              <a:gd name="connsiteY141" fmla="*/ 1223011 h 4609730"/>
              <a:gd name="connsiteX142" fmla="*/ 883467 w 12547487"/>
              <a:gd name="connsiteY142" fmla="*/ 1220174 h 4609730"/>
              <a:gd name="connsiteX143" fmla="*/ 884185 w 12547487"/>
              <a:gd name="connsiteY143" fmla="*/ 1220424 h 4609730"/>
              <a:gd name="connsiteX144" fmla="*/ 885322 w 12547487"/>
              <a:gd name="connsiteY144" fmla="*/ 1219281 h 4609730"/>
              <a:gd name="connsiteX145" fmla="*/ 898394 w 12547487"/>
              <a:gd name="connsiteY145" fmla="*/ 1212995 h 4609730"/>
              <a:gd name="connsiteX146" fmla="*/ 929382 w 12547487"/>
              <a:gd name="connsiteY146" fmla="*/ 1210940 h 4609730"/>
              <a:gd name="connsiteX147" fmla="*/ 947390 w 12547487"/>
              <a:gd name="connsiteY147" fmla="*/ 1206207 h 4609730"/>
              <a:gd name="connsiteX148" fmla="*/ 1002063 w 12547487"/>
              <a:gd name="connsiteY148" fmla="*/ 1161717 h 4609730"/>
              <a:gd name="connsiteX149" fmla="*/ 1054722 w 12547487"/>
              <a:gd name="connsiteY149" fmla="*/ 1133875 h 4609730"/>
              <a:gd name="connsiteX150" fmla="*/ 1123316 w 12547487"/>
              <a:gd name="connsiteY150" fmla="*/ 1104293 h 4609730"/>
              <a:gd name="connsiteX151" fmla="*/ 1201636 w 12547487"/>
              <a:gd name="connsiteY151" fmla="*/ 1106918 h 4609730"/>
              <a:gd name="connsiteX152" fmla="*/ 1197346 w 12547487"/>
              <a:gd name="connsiteY152" fmla="*/ 1104046 h 4609730"/>
              <a:gd name="connsiteX0" fmla="*/ 1374810 w 12547487"/>
              <a:gd name="connsiteY0" fmla="*/ 1167533 h 4609730"/>
              <a:gd name="connsiteX1" fmla="*/ 2461080 w 12547487"/>
              <a:gd name="connsiteY1" fmla="*/ 1069442 h 4609730"/>
              <a:gd name="connsiteX2" fmla="*/ 2480769 w 12547487"/>
              <a:gd name="connsiteY2" fmla="*/ 1082624 h 4609730"/>
              <a:gd name="connsiteX3" fmla="*/ 2513615 w 12547487"/>
              <a:gd name="connsiteY3" fmla="*/ 1079209 h 4609730"/>
              <a:gd name="connsiteX4" fmla="*/ 2883110 w 12547487"/>
              <a:gd name="connsiteY4" fmla="*/ 1082703 h 4609730"/>
              <a:gd name="connsiteX5" fmla="*/ 3067466 w 12547487"/>
              <a:gd name="connsiteY5" fmla="*/ 1017777 h 4609730"/>
              <a:gd name="connsiteX6" fmla="*/ 3142515 w 12547487"/>
              <a:gd name="connsiteY6" fmla="*/ 1004553 h 4609730"/>
              <a:gd name="connsiteX7" fmla="*/ 3153472 w 12547487"/>
              <a:gd name="connsiteY7" fmla="*/ 1011470 h 4609730"/>
              <a:gd name="connsiteX8" fmla="*/ 3256916 w 12547487"/>
              <a:gd name="connsiteY8" fmla="*/ 958732 h 4609730"/>
              <a:gd name="connsiteX9" fmla="*/ 3409231 w 12547487"/>
              <a:gd name="connsiteY9" fmla="*/ 951564 h 4609730"/>
              <a:gd name="connsiteX10" fmla="*/ 3524347 w 12547487"/>
              <a:gd name="connsiteY10" fmla="*/ 957376 h 4609730"/>
              <a:gd name="connsiteX11" fmla="*/ 3588810 w 12547487"/>
              <a:gd name="connsiteY11" fmla="*/ 955789 h 4609730"/>
              <a:gd name="connsiteX12" fmla="*/ 3635816 w 12547487"/>
              <a:gd name="connsiteY12" fmla="*/ 960010 h 4609730"/>
              <a:gd name="connsiteX13" fmla="*/ 3754941 w 12547487"/>
              <a:gd name="connsiteY13" fmla="*/ 941825 h 4609730"/>
              <a:gd name="connsiteX14" fmla="*/ 3952184 w 12547487"/>
              <a:gd name="connsiteY14" fmla="*/ 899594 h 4609730"/>
              <a:gd name="connsiteX15" fmla="*/ 4101714 w 12547487"/>
              <a:gd name="connsiteY15" fmla="*/ 917531 h 4609730"/>
              <a:gd name="connsiteX16" fmla="*/ 4177560 w 12547487"/>
              <a:gd name="connsiteY16" fmla="*/ 878696 h 4609730"/>
              <a:gd name="connsiteX17" fmla="*/ 4269581 w 12547487"/>
              <a:gd name="connsiteY17" fmla="*/ 877016 h 4609730"/>
              <a:gd name="connsiteX18" fmla="*/ 4619969 w 12547487"/>
              <a:gd name="connsiteY18" fmla="*/ 798815 h 4609730"/>
              <a:gd name="connsiteX19" fmla="*/ 4808566 w 12547487"/>
              <a:gd name="connsiteY19" fmla="*/ 781686 h 4609730"/>
              <a:gd name="connsiteX20" fmla="*/ 4875311 w 12547487"/>
              <a:gd name="connsiteY20" fmla="*/ 729496 h 4609730"/>
              <a:gd name="connsiteX21" fmla="*/ 4875123 w 12547487"/>
              <a:gd name="connsiteY21" fmla="*/ 726137 h 4609730"/>
              <a:gd name="connsiteX22" fmla="*/ 4879961 w 12547487"/>
              <a:gd name="connsiteY22" fmla="*/ 724303 h 4609730"/>
              <a:gd name="connsiteX23" fmla="*/ 4884283 w 12547487"/>
              <a:gd name="connsiteY23" fmla="*/ 726177 h 4609730"/>
              <a:gd name="connsiteX24" fmla="*/ 4890066 w 12547487"/>
              <a:gd name="connsiteY24" fmla="*/ 724037 h 4609730"/>
              <a:gd name="connsiteX25" fmla="*/ 4905872 w 12547487"/>
              <a:gd name="connsiteY25" fmla="*/ 719096 h 4609730"/>
              <a:gd name="connsiteX26" fmla="*/ 4911186 w 12547487"/>
              <a:gd name="connsiteY26" fmla="*/ 711907 h 4609730"/>
              <a:gd name="connsiteX27" fmla="*/ 4991897 w 12547487"/>
              <a:gd name="connsiteY27" fmla="*/ 697771 h 4609730"/>
              <a:gd name="connsiteX28" fmla="*/ 5024303 w 12547487"/>
              <a:gd name="connsiteY28" fmla="*/ 701951 h 4609730"/>
              <a:gd name="connsiteX29" fmla="*/ 5084207 w 12547487"/>
              <a:gd name="connsiteY29" fmla="*/ 682157 h 4609730"/>
              <a:gd name="connsiteX30" fmla="*/ 5184351 w 12547487"/>
              <a:gd name="connsiteY30" fmla="*/ 683463 h 4609730"/>
              <a:gd name="connsiteX31" fmla="*/ 5321507 w 12547487"/>
              <a:gd name="connsiteY31" fmla="*/ 719959 h 4609730"/>
              <a:gd name="connsiteX32" fmla="*/ 5391160 w 12547487"/>
              <a:gd name="connsiteY32" fmla="*/ 750959 h 4609730"/>
              <a:gd name="connsiteX33" fmla="*/ 5487125 w 12547487"/>
              <a:gd name="connsiteY33" fmla="*/ 772309 h 4609730"/>
              <a:gd name="connsiteX34" fmla="*/ 5643542 w 12547487"/>
              <a:gd name="connsiteY34" fmla="*/ 765979 h 4609730"/>
              <a:gd name="connsiteX35" fmla="*/ 5706451 w 12547487"/>
              <a:gd name="connsiteY35" fmla="*/ 766820 h 4609730"/>
              <a:gd name="connsiteX36" fmla="*/ 5762858 w 12547487"/>
              <a:gd name="connsiteY36" fmla="*/ 755247 h 4609730"/>
              <a:gd name="connsiteX37" fmla="*/ 5767471 w 12547487"/>
              <a:gd name="connsiteY37" fmla="*/ 796958 h 4609730"/>
              <a:gd name="connsiteX38" fmla="*/ 5824432 w 12547487"/>
              <a:gd name="connsiteY38" fmla="*/ 807810 h 4609730"/>
              <a:gd name="connsiteX39" fmla="*/ 5891463 w 12547487"/>
              <a:gd name="connsiteY39" fmla="*/ 836999 h 4609730"/>
              <a:gd name="connsiteX40" fmla="*/ 6056609 w 12547487"/>
              <a:gd name="connsiteY40" fmla="*/ 867466 h 4609730"/>
              <a:gd name="connsiteX41" fmla="*/ 6083954 w 12547487"/>
              <a:gd name="connsiteY41" fmla="*/ 886737 h 4609730"/>
              <a:gd name="connsiteX42" fmla="*/ 6123446 w 12547487"/>
              <a:gd name="connsiteY42" fmla="*/ 906272 h 4609730"/>
              <a:gd name="connsiteX43" fmla="*/ 6279213 w 12547487"/>
              <a:gd name="connsiteY43" fmla="*/ 941922 h 4609730"/>
              <a:gd name="connsiteX44" fmla="*/ 6417146 w 12547487"/>
              <a:gd name="connsiteY44" fmla="*/ 928318 h 4609730"/>
              <a:gd name="connsiteX45" fmla="*/ 6634850 w 12547487"/>
              <a:gd name="connsiteY45" fmla="*/ 900508 h 4609730"/>
              <a:gd name="connsiteX46" fmla="*/ 6671363 w 12547487"/>
              <a:gd name="connsiteY46" fmla="*/ 894080 h 4609730"/>
              <a:gd name="connsiteX47" fmla="*/ 6703400 w 12547487"/>
              <a:gd name="connsiteY47" fmla="*/ 902889 h 4609730"/>
              <a:gd name="connsiteX48" fmla="*/ 6711400 w 12547487"/>
              <a:gd name="connsiteY48" fmla="*/ 917430 h 4609730"/>
              <a:gd name="connsiteX49" fmla="*/ 6731586 w 12547487"/>
              <a:gd name="connsiteY49" fmla="*/ 916196 h 4609730"/>
              <a:gd name="connsiteX50" fmla="*/ 6737090 w 12547487"/>
              <a:gd name="connsiteY50" fmla="*/ 918862 h 4609730"/>
              <a:gd name="connsiteX51" fmla="*/ 6832245 w 12547487"/>
              <a:gd name="connsiteY51" fmla="*/ 882994 h 4609730"/>
              <a:gd name="connsiteX52" fmla="*/ 6913429 w 12547487"/>
              <a:gd name="connsiteY52" fmla="*/ 884954 h 4609730"/>
              <a:gd name="connsiteX53" fmla="*/ 7216421 w 12547487"/>
              <a:gd name="connsiteY53" fmla="*/ 796969 h 4609730"/>
              <a:gd name="connsiteX54" fmla="*/ 7376080 w 12547487"/>
              <a:gd name="connsiteY54" fmla="*/ 746472 h 4609730"/>
              <a:gd name="connsiteX55" fmla="*/ 7625639 w 12547487"/>
              <a:gd name="connsiteY55" fmla="*/ 716373 h 4609730"/>
              <a:gd name="connsiteX56" fmla="*/ 7756911 w 12547487"/>
              <a:gd name="connsiteY56" fmla="*/ 650604 h 4609730"/>
              <a:gd name="connsiteX57" fmla="*/ 7868519 w 12547487"/>
              <a:gd name="connsiteY57" fmla="*/ 616503 h 4609730"/>
              <a:gd name="connsiteX58" fmla="*/ 7872351 w 12547487"/>
              <a:gd name="connsiteY58" fmla="*/ 607157 h 4609730"/>
              <a:gd name="connsiteX59" fmla="*/ 7889820 w 12547487"/>
              <a:gd name="connsiteY59" fmla="*/ 599187 h 4609730"/>
              <a:gd name="connsiteX60" fmla="*/ 7989035 w 12547487"/>
              <a:gd name="connsiteY60" fmla="*/ 585180 h 4609730"/>
              <a:gd name="connsiteX61" fmla="*/ 8078927 w 12547487"/>
              <a:gd name="connsiteY61" fmla="*/ 574018 h 4609730"/>
              <a:gd name="connsiteX62" fmla="*/ 8171367 w 12547487"/>
              <a:gd name="connsiteY62" fmla="*/ 587956 h 4609730"/>
              <a:gd name="connsiteX63" fmla="*/ 8182680 w 12547487"/>
              <a:gd name="connsiteY63" fmla="*/ 584528 h 4609730"/>
              <a:gd name="connsiteX64" fmla="*/ 8183080 w 12547487"/>
              <a:gd name="connsiteY64" fmla="*/ 585096 h 4609730"/>
              <a:gd name="connsiteX65" fmla="*/ 8195361 w 12547487"/>
              <a:gd name="connsiteY65" fmla="*/ 582747 h 4609730"/>
              <a:gd name="connsiteX66" fmla="*/ 8203309 w 12547487"/>
              <a:gd name="connsiteY66" fmla="*/ 578279 h 4609730"/>
              <a:gd name="connsiteX67" fmla="*/ 8291217 w 12547487"/>
              <a:gd name="connsiteY67" fmla="*/ 567936 h 4609730"/>
              <a:gd name="connsiteX68" fmla="*/ 8397600 w 12547487"/>
              <a:gd name="connsiteY68" fmla="*/ 573764 h 4609730"/>
              <a:gd name="connsiteX69" fmla="*/ 8585817 w 12547487"/>
              <a:gd name="connsiteY69" fmla="*/ 528544 h 4609730"/>
              <a:gd name="connsiteX70" fmla="*/ 8597214 w 12547487"/>
              <a:gd name="connsiteY70" fmla="*/ 527540 h 4609730"/>
              <a:gd name="connsiteX71" fmla="*/ 8620277 w 12547487"/>
              <a:gd name="connsiteY71" fmla="*/ 529838 h 4609730"/>
              <a:gd name="connsiteX72" fmla="*/ 8750279 w 12547487"/>
              <a:gd name="connsiteY72" fmla="*/ 514355 h 4609730"/>
              <a:gd name="connsiteX73" fmla="*/ 8770952 w 12547487"/>
              <a:gd name="connsiteY73" fmla="*/ 531568 h 4609730"/>
              <a:gd name="connsiteX74" fmla="*/ 8776056 w 12547487"/>
              <a:gd name="connsiteY74" fmla="*/ 533522 h 4609730"/>
              <a:gd name="connsiteX75" fmla="*/ 8777497 w 12547487"/>
              <a:gd name="connsiteY75" fmla="*/ 532217 h 4609730"/>
              <a:gd name="connsiteX76" fmla="*/ 8801322 w 12547487"/>
              <a:gd name="connsiteY76" fmla="*/ 525101 h 4609730"/>
              <a:gd name="connsiteX77" fmla="*/ 8851058 w 12547487"/>
              <a:gd name="connsiteY77" fmla="*/ 487661 h 4609730"/>
              <a:gd name="connsiteX78" fmla="*/ 8911397 w 12547487"/>
              <a:gd name="connsiteY78" fmla="*/ 440878 h 4609730"/>
              <a:gd name="connsiteX79" fmla="*/ 8960165 w 12547487"/>
              <a:gd name="connsiteY79" fmla="*/ 426167 h 4609730"/>
              <a:gd name="connsiteX80" fmla="*/ 9074520 w 12547487"/>
              <a:gd name="connsiteY80" fmla="*/ 372999 h 4609730"/>
              <a:gd name="connsiteX81" fmla="*/ 9149702 w 12547487"/>
              <a:gd name="connsiteY81" fmla="*/ 344823 h 4609730"/>
              <a:gd name="connsiteX82" fmla="*/ 9151735 w 12547487"/>
              <a:gd name="connsiteY82" fmla="*/ 343693 h 4609730"/>
              <a:gd name="connsiteX83" fmla="*/ 9168799 w 12547487"/>
              <a:gd name="connsiteY83" fmla="*/ 345774 h 4609730"/>
              <a:gd name="connsiteX84" fmla="*/ 9169610 w 12547487"/>
              <a:gd name="connsiteY84" fmla="*/ 354357 h 4609730"/>
              <a:gd name="connsiteX85" fmla="*/ 9184805 w 12547487"/>
              <a:gd name="connsiteY85" fmla="*/ 358617 h 4609730"/>
              <a:gd name="connsiteX86" fmla="*/ 9212783 w 12547487"/>
              <a:gd name="connsiteY86" fmla="*/ 351552 h 4609730"/>
              <a:gd name="connsiteX87" fmla="*/ 9223893 w 12547487"/>
              <a:gd name="connsiteY87" fmla="*/ 353846 h 4609730"/>
              <a:gd name="connsiteX88" fmla="*/ 9227770 w 12547487"/>
              <a:gd name="connsiteY88" fmla="*/ 352887 h 4609730"/>
              <a:gd name="connsiteX89" fmla="*/ 9237095 w 12547487"/>
              <a:gd name="connsiteY89" fmla="*/ 351656 h 4609730"/>
              <a:gd name="connsiteX90" fmla="*/ 9235111 w 12547487"/>
              <a:gd name="connsiteY90" fmla="*/ 346483 h 4609730"/>
              <a:gd name="connsiteX91" fmla="*/ 9280504 w 12547487"/>
              <a:gd name="connsiteY91" fmla="*/ 320358 h 4609730"/>
              <a:gd name="connsiteX92" fmla="*/ 9328601 w 12547487"/>
              <a:gd name="connsiteY92" fmla="*/ 306436 h 4609730"/>
              <a:gd name="connsiteX93" fmla="*/ 9372019 w 12547487"/>
              <a:gd name="connsiteY93" fmla="*/ 272078 h 4609730"/>
              <a:gd name="connsiteX94" fmla="*/ 9452545 w 12547487"/>
              <a:gd name="connsiteY94" fmla="*/ 241860 h 4609730"/>
              <a:gd name="connsiteX95" fmla="*/ 9518291 w 12547487"/>
              <a:gd name="connsiteY95" fmla="*/ 210633 h 4609730"/>
              <a:gd name="connsiteX96" fmla="*/ 9601653 w 12547487"/>
              <a:gd name="connsiteY96" fmla="*/ 194064 h 4609730"/>
              <a:gd name="connsiteX97" fmla="*/ 9756909 w 12547487"/>
              <a:gd name="connsiteY97" fmla="*/ 193391 h 4609730"/>
              <a:gd name="connsiteX98" fmla="*/ 9880369 w 12547487"/>
              <a:gd name="connsiteY98" fmla="*/ 231894 h 4609730"/>
              <a:gd name="connsiteX99" fmla="*/ 9974881 w 12547487"/>
              <a:gd name="connsiteY99" fmla="*/ 256550 h 4609730"/>
              <a:gd name="connsiteX100" fmla="*/ 10025323 w 12547487"/>
              <a:gd name="connsiteY100" fmla="*/ 256596 h 4609730"/>
              <a:gd name="connsiteX101" fmla="*/ 10125155 w 12547487"/>
              <a:gd name="connsiteY101" fmla="*/ 257669 h 4609730"/>
              <a:gd name="connsiteX102" fmla="*/ 10175673 w 12547487"/>
              <a:gd name="connsiteY102" fmla="*/ 229584 h 4609730"/>
              <a:gd name="connsiteX103" fmla="*/ 10234385 w 12547487"/>
              <a:gd name="connsiteY103" fmla="*/ 221010 h 4609730"/>
              <a:gd name="connsiteX104" fmla="*/ 10249898 w 12547487"/>
              <a:gd name="connsiteY104" fmla="*/ 238521 h 4609730"/>
              <a:gd name="connsiteX105" fmla="*/ 10312094 w 12547487"/>
              <a:gd name="connsiteY105" fmla="*/ 223019 h 4609730"/>
              <a:gd name="connsiteX106" fmla="*/ 10406238 w 12547487"/>
              <a:gd name="connsiteY106" fmla="*/ 197367 h 4609730"/>
              <a:gd name="connsiteX107" fmla="*/ 10461019 w 12547487"/>
              <a:gd name="connsiteY107" fmla="*/ 187607 h 4609730"/>
              <a:gd name="connsiteX108" fmla="*/ 10610128 w 12547487"/>
              <a:gd name="connsiteY108" fmla="*/ 155478 h 4609730"/>
              <a:gd name="connsiteX109" fmla="*/ 10759076 w 12547487"/>
              <a:gd name="connsiteY109" fmla="*/ 119129 h 4609730"/>
              <a:gd name="connsiteX110" fmla="*/ 10845042 w 12547487"/>
              <a:gd name="connsiteY110" fmla="*/ 74065 h 4609730"/>
              <a:gd name="connsiteX111" fmla="*/ 10967723 w 12547487"/>
              <a:gd name="connsiteY111" fmla="*/ 46727 h 4609730"/>
              <a:gd name="connsiteX112" fmla="*/ 10987923 w 12547487"/>
              <a:gd name="connsiteY112" fmla="*/ 38704 h 4609730"/>
              <a:gd name="connsiteX113" fmla="*/ 11017061 w 12547487"/>
              <a:gd name="connsiteY113" fmla="*/ 38489 h 4609730"/>
              <a:gd name="connsiteX114" fmla="*/ 11133965 w 12547487"/>
              <a:gd name="connsiteY114" fmla="*/ 38707 h 4609730"/>
              <a:gd name="connsiteX115" fmla="*/ 11227034 w 12547487"/>
              <a:gd name="connsiteY115" fmla="*/ 48621 h 4609730"/>
              <a:gd name="connsiteX116" fmla="*/ 11381469 w 12547487"/>
              <a:gd name="connsiteY116" fmla="*/ 47048 h 4609730"/>
              <a:gd name="connsiteX117" fmla="*/ 11525790 w 12547487"/>
              <a:gd name="connsiteY117" fmla="*/ 92054 h 4609730"/>
              <a:gd name="connsiteX118" fmla="*/ 11637767 w 12547487"/>
              <a:gd name="connsiteY118" fmla="*/ 122688 h 4609730"/>
              <a:gd name="connsiteX119" fmla="*/ 11708024 w 12547487"/>
              <a:gd name="connsiteY119" fmla="*/ 116533 h 4609730"/>
              <a:gd name="connsiteX120" fmla="*/ 11801763 w 12547487"/>
              <a:gd name="connsiteY120" fmla="*/ 117985 h 4609730"/>
              <a:gd name="connsiteX121" fmla="*/ 11948668 w 12547487"/>
              <a:gd name="connsiteY121" fmla="*/ 55392 h 4609730"/>
              <a:gd name="connsiteX122" fmla="*/ 12059612 w 12547487"/>
              <a:gd name="connsiteY122" fmla="*/ 553 h 4609730"/>
              <a:gd name="connsiteX123" fmla="*/ 12090585 w 12547487"/>
              <a:gd name="connsiteY123" fmla="*/ 689 h 4609730"/>
              <a:gd name="connsiteX124" fmla="*/ 12115558 w 12547487"/>
              <a:gd name="connsiteY124" fmla="*/ 0 h 4609730"/>
              <a:gd name="connsiteX125" fmla="*/ 12547487 w 12547487"/>
              <a:gd name="connsiteY125" fmla="*/ 1880654 h 4609730"/>
              <a:gd name="connsiteX126" fmla="*/ 664852 w 12547487"/>
              <a:gd name="connsiteY126" fmla="*/ 4609730 h 4609730"/>
              <a:gd name="connsiteX127" fmla="*/ 0 w 12547487"/>
              <a:gd name="connsiteY127" fmla="*/ 1714905 h 4609730"/>
              <a:gd name="connsiteX128" fmla="*/ 8160 w 12547487"/>
              <a:gd name="connsiteY128" fmla="*/ 1717140 h 4609730"/>
              <a:gd name="connsiteX129" fmla="*/ 62595 w 12547487"/>
              <a:gd name="connsiteY129" fmla="*/ 1734714 h 4609730"/>
              <a:gd name="connsiteX130" fmla="*/ 191892 w 12547487"/>
              <a:gd name="connsiteY130" fmla="*/ 1725794 h 4609730"/>
              <a:gd name="connsiteX131" fmla="*/ 238860 w 12547487"/>
              <a:gd name="connsiteY131" fmla="*/ 1702169 h 4609730"/>
              <a:gd name="connsiteX132" fmla="*/ 329365 w 12547487"/>
              <a:gd name="connsiteY132" fmla="*/ 1660633 h 4609730"/>
              <a:gd name="connsiteX133" fmla="*/ 396208 w 12547487"/>
              <a:gd name="connsiteY133" fmla="*/ 1588889 h 4609730"/>
              <a:gd name="connsiteX134" fmla="*/ 480537 w 12547487"/>
              <a:gd name="connsiteY134" fmla="*/ 1530535 h 4609730"/>
              <a:gd name="connsiteX135" fmla="*/ 493078 w 12547487"/>
              <a:gd name="connsiteY135" fmla="*/ 1531413 h 4609730"/>
              <a:gd name="connsiteX136" fmla="*/ 540222 w 12547487"/>
              <a:gd name="connsiteY136" fmla="*/ 1496202 h 4609730"/>
              <a:gd name="connsiteX137" fmla="*/ 674083 w 12547487"/>
              <a:gd name="connsiteY137" fmla="*/ 1398944 h 4609730"/>
              <a:gd name="connsiteX138" fmla="*/ 749648 w 12547487"/>
              <a:gd name="connsiteY138" fmla="*/ 1302435 h 4609730"/>
              <a:gd name="connsiteX139" fmla="*/ 795249 w 12547487"/>
              <a:gd name="connsiteY139" fmla="*/ 1251068 h 4609730"/>
              <a:gd name="connsiteX140" fmla="*/ 862097 w 12547487"/>
              <a:gd name="connsiteY140" fmla="*/ 1220007 h 4609730"/>
              <a:gd name="connsiteX141" fmla="*/ 877569 w 12547487"/>
              <a:gd name="connsiteY141" fmla="*/ 1223011 h 4609730"/>
              <a:gd name="connsiteX142" fmla="*/ 883467 w 12547487"/>
              <a:gd name="connsiteY142" fmla="*/ 1220174 h 4609730"/>
              <a:gd name="connsiteX143" fmla="*/ 884185 w 12547487"/>
              <a:gd name="connsiteY143" fmla="*/ 1220424 h 4609730"/>
              <a:gd name="connsiteX144" fmla="*/ 885322 w 12547487"/>
              <a:gd name="connsiteY144" fmla="*/ 1219281 h 4609730"/>
              <a:gd name="connsiteX145" fmla="*/ 898394 w 12547487"/>
              <a:gd name="connsiteY145" fmla="*/ 1212995 h 4609730"/>
              <a:gd name="connsiteX146" fmla="*/ 929382 w 12547487"/>
              <a:gd name="connsiteY146" fmla="*/ 1210940 h 4609730"/>
              <a:gd name="connsiteX147" fmla="*/ 947390 w 12547487"/>
              <a:gd name="connsiteY147" fmla="*/ 1206207 h 4609730"/>
              <a:gd name="connsiteX148" fmla="*/ 1002063 w 12547487"/>
              <a:gd name="connsiteY148" fmla="*/ 1161717 h 4609730"/>
              <a:gd name="connsiteX149" fmla="*/ 1054722 w 12547487"/>
              <a:gd name="connsiteY149" fmla="*/ 1133875 h 4609730"/>
              <a:gd name="connsiteX150" fmla="*/ 1123316 w 12547487"/>
              <a:gd name="connsiteY150" fmla="*/ 1104293 h 4609730"/>
              <a:gd name="connsiteX151" fmla="*/ 1201636 w 12547487"/>
              <a:gd name="connsiteY151" fmla="*/ 1106918 h 4609730"/>
              <a:gd name="connsiteX152" fmla="*/ 1374810 w 12547487"/>
              <a:gd name="connsiteY152" fmla="*/ 1167533 h 4609730"/>
              <a:gd name="connsiteX0" fmla="*/ 1374810 w 12547487"/>
              <a:gd name="connsiteY0" fmla="*/ 1167533 h 4609730"/>
              <a:gd name="connsiteX1" fmla="*/ 2461080 w 12547487"/>
              <a:gd name="connsiteY1" fmla="*/ 1069442 h 4609730"/>
              <a:gd name="connsiteX2" fmla="*/ 2480769 w 12547487"/>
              <a:gd name="connsiteY2" fmla="*/ 1082624 h 4609730"/>
              <a:gd name="connsiteX3" fmla="*/ 2513615 w 12547487"/>
              <a:gd name="connsiteY3" fmla="*/ 1079209 h 4609730"/>
              <a:gd name="connsiteX4" fmla="*/ 2883110 w 12547487"/>
              <a:gd name="connsiteY4" fmla="*/ 1082703 h 4609730"/>
              <a:gd name="connsiteX5" fmla="*/ 3067466 w 12547487"/>
              <a:gd name="connsiteY5" fmla="*/ 1017777 h 4609730"/>
              <a:gd name="connsiteX6" fmla="*/ 3142515 w 12547487"/>
              <a:gd name="connsiteY6" fmla="*/ 1004553 h 4609730"/>
              <a:gd name="connsiteX7" fmla="*/ 3153472 w 12547487"/>
              <a:gd name="connsiteY7" fmla="*/ 1011470 h 4609730"/>
              <a:gd name="connsiteX8" fmla="*/ 3256916 w 12547487"/>
              <a:gd name="connsiteY8" fmla="*/ 958732 h 4609730"/>
              <a:gd name="connsiteX9" fmla="*/ 3409231 w 12547487"/>
              <a:gd name="connsiteY9" fmla="*/ 951564 h 4609730"/>
              <a:gd name="connsiteX10" fmla="*/ 3524347 w 12547487"/>
              <a:gd name="connsiteY10" fmla="*/ 957376 h 4609730"/>
              <a:gd name="connsiteX11" fmla="*/ 3588810 w 12547487"/>
              <a:gd name="connsiteY11" fmla="*/ 955789 h 4609730"/>
              <a:gd name="connsiteX12" fmla="*/ 3635816 w 12547487"/>
              <a:gd name="connsiteY12" fmla="*/ 960010 h 4609730"/>
              <a:gd name="connsiteX13" fmla="*/ 3754941 w 12547487"/>
              <a:gd name="connsiteY13" fmla="*/ 941825 h 4609730"/>
              <a:gd name="connsiteX14" fmla="*/ 3952184 w 12547487"/>
              <a:gd name="connsiteY14" fmla="*/ 899594 h 4609730"/>
              <a:gd name="connsiteX15" fmla="*/ 4101714 w 12547487"/>
              <a:gd name="connsiteY15" fmla="*/ 917531 h 4609730"/>
              <a:gd name="connsiteX16" fmla="*/ 4177560 w 12547487"/>
              <a:gd name="connsiteY16" fmla="*/ 878696 h 4609730"/>
              <a:gd name="connsiteX17" fmla="*/ 4269581 w 12547487"/>
              <a:gd name="connsiteY17" fmla="*/ 877016 h 4609730"/>
              <a:gd name="connsiteX18" fmla="*/ 4619969 w 12547487"/>
              <a:gd name="connsiteY18" fmla="*/ 798815 h 4609730"/>
              <a:gd name="connsiteX19" fmla="*/ 4808566 w 12547487"/>
              <a:gd name="connsiteY19" fmla="*/ 781686 h 4609730"/>
              <a:gd name="connsiteX20" fmla="*/ 4875311 w 12547487"/>
              <a:gd name="connsiteY20" fmla="*/ 729496 h 4609730"/>
              <a:gd name="connsiteX21" fmla="*/ 4875123 w 12547487"/>
              <a:gd name="connsiteY21" fmla="*/ 726137 h 4609730"/>
              <a:gd name="connsiteX22" fmla="*/ 4879961 w 12547487"/>
              <a:gd name="connsiteY22" fmla="*/ 724303 h 4609730"/>
              <a:gd name="connsiteX23" fmla="*/ 4884283 w 12547487"/>
              <a:gd name="connsiteY23" fmla="*/ 726177 h 4609730"/>
              <a:gd name="connsiteX24" fmla="*/ 4890066 w 12547487"/>
              <a:gd name="connsiteY24" fmla="*/ 724037 h 4609730"/>
              <a:gd name="connsiteX25" fmla="*/ 4905872 w 12547487"/>
              <a:gd name="connsiteY25" fmla="*/ 719096 h 4609730"/>
              <a:gd name="connsiteX26" fmla="*/ 4911186 w 12547487"/>
              <a:gd name="connsiteY26" fmla="*/ 711907 h 4609730"/>
              <a:gd name="connsiteX27" fmla="*/ 4991897 w 12547487"/>
              <a:gd name="connsiteY27" fmla="*/ 697771 h 4609730"/>
              <a:gd name="connsiteX28" fmla="*/ 5024303 w 12547487"/>
              <a:gd name="connsiteY28" fmla="*/ 701951 h 4609730"/>
              <a:gd name="connsiteX29" fmla="*/ 5084207 w 12547487"/>
              <a:gd name="connsiteY29" fmla="*/ 682157 h 4609730"/>
              <a:gd name="connsiteX30" fmla="*/ 5184351 w 12547487"/>
              <a:gd name="connsiteY30" fmla="*/ 683463 h 4609730"/>
              <a:gd name="connsiteX31" fmla="*/ 5321507 w 12547487"/>
              <a:gd name="connsiteY31" fmla="*/ 719959 h 4609730"/>
              <a:gd name="connsiteX32" fmla="*/ 5391160 w 12547487"/>
              <a:gd name="connsiteY32" fmla="*/ 750959 h 4609730"/>
              <a:gd name="connsiteX33" fmla="*/ 5487125 w 12547487"/>
              <a:gd name="connsiteY33" fmla="*/ 772309 h 4609730"/>
              <a:gd name="connsiteX34" fmla="*/ 5643542 w 12547487"/>
              <a:gd name="connsiteY34" fmla="*/ 765979 h 4609730"/>
              <a:gd name="connsiteX35" fmla="*/ 5706451 w 12547487"/>
              <a:gd name="connsiteY35" fmla="*/ 766820 h 4609730"/>
              <a:gd name="connsiteX36" fmla="*/ 5762858 w 12547487"/>
              <a:gd name="connsiteY36" fmla="*/ 755247 h 4609730"/>
              <a:gd name="connsiteX37" fmla="*/ 5767471 w 12547487"/>
              <a:gd name="connsiteY37" fmla="*/ 796958 h 4609730"/>
              <a:gd name="connsiteX38" fmla="*/ 5824432 w 12547487"/>
              <a:gd name="connsiteY38" fmla="*/ 807810 h 4609730"/>
              <a:gd name="connsiteX39" fmla="*/ 5891463 w 12547487"/>
              <a:gd name="connsiteY39" fmla="*/ 836999 h 4609730"/>
              <a:gd name="connsiteX40" fmla="*/ 6056609 w 12547487"/>
              <a:gd name="connsiteY40" fmla="*/ 867466 h 4609730"/>
              <a:gd name="connsiteX41" fmla="*/ 6083954 w 12547487"/>
              <a:gd name="connsiteY41" fmla="*/ 886737 h 4609730"/>
              <a:gd name="connsiteX42" fmla="*/ 6123446 w 12547487"/>
              <a:gd name="connsiteY42" fmla="*/ 906272 h 4609730"/>
              <a:gd name="connsiteX43" fmla="*/ 6279213 w 12547487"/>
              <a:gd name="connsiteY43" fmla="*/ 941922 h 4609730"/>
              <a:gd name="connsiteX44" fmla="*/ 6417146 w 12547487"/>
              <a:gd name="connsiteY44" fmla="*/ 928318 h 4609730"/>
              <a:gd name="connsiteX45" fmla="*/ 6634850 w 12547487"/>
              <a:gd name="connsiteY45" fmla="*/ 900508 h 4609730"/>
              <a:gd name="connsiteX46" fmla="*/ 6671363 w 12547487"/>
              <a:gd name="connsiteY46" fmla="*/ 894080 h 4609730"/>
              <a:gd name="connsiteX47" fmla="*/ 6703400 w 12547487"/>
              <a:gd name="connsiteY47" fmla="*/ 902889 h 4609730"/>
              <a:gd name="connsiteX48" fmla="*/ 6711400 w 12547487"/>
              <a:gd name="connsiteY48" fmla="*/ 917430 h 4609730"/>
              <a:gd name="connsiteX49" fmla="*/ 6731586 w 12547487"/>
              <a:gd name="connsiteY49" fmla="*/ 916196 h 4609730"/>
              <a:gd name="connsiteX50" fmla="*/ 6737090 w 12547487"/>
              <a:gd name="connsiteY50" fmla="*/ 918862 h 4609730"/>
              <a:gd name="connsiteX51" fmla="*/ 6832245 w 12547487"/>
              <a:gd name="connsiteY51" fmla="*/ 882994 h 4609730"/>
              <a:gd name="connsiteX52" fmla="*/ 6913429 w 12547487"/>
              <a:gd name="connsiteY52" fmla="*/ 884954 h 4609730"/>
              <a:gd name="connsiteX53" fmla="*/ 7216421 w 12547487"/>
              <a:gd name="connsiteY53" fmla="*/ 796969 h 4609730"/>
              <a:gd name="connsiteX54" fmla="*/ 7376080 w 12547487"/>
              <a:gd name="connsiteY54" fmla="*/ 746472 h 4609730"/>
              <a:gd name="connsiteX55" fmla="*/ 7625639 w 12547487"/>
              <a:gd name="connsiteY55" fmla="*/ 716373 h 4609730"/>
              <a:gd name="connsiteX56" fmla="*/ 7756911 w 12547487"/>
              <a:gd name="connsiteY56" fmla="*/ 650604 h 4609730"/>
              <a:gd name="connsiteX57" fmla="*/ 7868519 w 12547487"/>
              <a:gd name="connsiteY57" fmla="*/ 616503 h 4609730"/>
              <a:gd name="connsiteX58" fmla="*/ 7872351 w 12547487"/>
              <a:gd name="connsiteY58" fmla="*/ 607157 h 4609730"/>
              <a:gd name="connsiteX59" fmla="*/ 7889820 w 12547487"/>
              <a:gd name="connsiteY59" fmla="*/ 599187 h 4609730"/>
              <a:gd name="connsiteX60" fmla="*/ 7989035 w 12547487"/>
              <a:gd name="connsiteY60" fmla="*/ 585180 h 4609730"/>
              <a:gd name="connsiteX61" fmla="*/ 8078927 w 12547487"/>
              <a:gd name="connsiteY61" fmla="*/ 574018 h 4609730"/>
              <a:gd name="connsiteX62" fmla="*/ 8171367 w 12547487"/>
              <a:gd name="connsiteY62" fmla="*/ 587956 h 4609730"/>
              <a:gd name="connsiteX63" fmla="*/ 8182680 w 12547487"/>
              <a:gd name="connsiteY63" fmla="*/ 584528 h 4609730"/>
              <a:gd name="connsiteX64" fmla="*/ 8183080 w 12547487"/>
              <a:gd name="connsiteY64" fmla="*/ 585096 h 4609730"/>
              <a:gd name="connsiteX65" fmla="*/ 8195361 w 12547487"/>
              <a:gd name="connsiteY65" fmla="*/ 582747 h 4609730"/>
              <a:gd name="connsiteX66" fmla="*/ 8203309 w 12547487"/>
              <a:gd name="connsiteY66" fmla="*/ 578279 h 4609730"/>
              <a:gd name="connsiteX67" fmla="*/ 8291217 w 12547487"/>
              <a:gd name="connsiteY67" fmla="*/ 567936 h 4609730"/>
              <a:gd name="connsiteX68" fmla="*/ 8397600 w 12547487"/>
              <a:gd name="connsiteY68" fmla="*/ 573764 h 4609730"/>
              <a:gd name="connsiteX69" fmla="*/ 8585817 w 12547487"/>
              <a:gd name="connsiteY69" fmla="*/ 528544 h 4609730"/>
              <a:gd name="connsiteX70" fmla="*/ 8597214 w 12547487"/>
              <a:gd name="connsiteY70" fmla="*/ 527540 h 4609730"/>
              <a:gd name="connsiteX71" fmla="*/ 8620277 w 12547487"/>
              <a:gd name="connsiteY71" fmla="*/ 529838 h 4609730"/>
              <a:gd name="connsiteX72" fmla="*/ 8750279 w 12547487"/>
              <a:gd name="connsiteY72" fmla="*/ 514355 h 4609730"/>
              <a:gd name="connsiteX73" fmla="*/ 8770952 w 12547487"/>
              <a:gd name="connsiteY73" fmla="*/ 531568 h 4609730"/>
              <a:gd name="connsiteX74" fmla="*/ 8776056 w 12547487"/>
              <a:gd name="connsiteY74" fmla="*/ 533522 h 4609730"/>
              <a:gd name="connsiteX75" fmla="*/ 8777497 w 12547487"/>
              <a:gd name="connsiteY75" fmla="*/ 532217 h 4609730"/>
              <a:gd name="connsiteX76" fmla="*/ 8801322 w 12547487"/>
              <a:gd name="connsiteY76" fmla="*/ 525101 h 4609730"/>
              <a:gd name="connsiteX77" fmla="*/ 8851058 w 12547487"/>
              <a:gd name="connsiteY77" fmla="*/ 487661 h 4609730"/>
              <a:gd name="connsiteX78" fmla="*/ 8911397 w 12547487"/>
              <a:gd name="connsiteY78" fmla="*/ 440878 h 4609730"/>
              <a:gd name="connsiteX79" fmla="*/ 8960165 w 12547487"/>
              <a:gd name="connsiteY79" fmla="*/ 426167 h 4609730"/>
              <a:gd name="connsiteX80" fmla="*/ 9074520 w 12547487"/>
              <a:gd name="connsiteY80" fmla="*/ 372999 h 4609730"/>
              <a:gd name="connsiteX81" fmla="*/ 9149702 w 12547487"/>
              <a:gd name="connsiteY81" fmla="*/ 344823 h 4609730"/>
              <a:gd name="connsiteX82" fmla="*/ 9151735 w 12547487"/>
              <a:gd name="connsiteY82" fmla="*/ 343693 h 4609730"/>
              <a:gd name="connsiteX83" fmla="*/ 9168799 w 12547487"/>
              <a:gd name="connsiteY83" fmla="*/ 345774 h 4609730"/>
              <a:gd name="connsiteX84" fmla="*/ 9169610 w 12547487"/>
              <a:gd name="connsiteY84" fmla="*/ 354357 h 4609730"/>
              <a:gd name="connsiteX85" fmla="*/ 9184805 w 12547487"/>
              <a:gd name="connsiteY85" fmla="*/ 358617 h 4609730"/>
              <a:gd name="connsiteX86" fmla="*/ 9212783 w 12547487"/>
              <a:gd name="connsiteY86" fmla="*/ 351552 h 4609730"/>
              <a:gd name="connsiteX87" fmla="*/ 9223893 w 12547487"/>
              <a:gd name="connsiteY87" fmla="*/ 353846 h 4609730"/>
              <a:gd name="connsiteX88" fmla="*/ 9227770 w 12547487"/>
              <a:gd name="connsiteY88" fmla="*/ 352887 h 4609730"/>
              <a:gd name="connsiteX89" fmla="*/ 9237095 w 12547487"/>
              <a:gd name="connsiteY89" fmla="*/ 351656 h 4609730"/>
              <a:gd name="connsiteX90" fmla="*/ 9235111 w 12547487"/>
              <a:gd name="connsiteY90" fmla="*/ 346483 h 4609730"/>
              <a:gd name="connsiteX91" fmla="*/ 9280504 w 12547487"/>
              <a:gd name="connsiteY91" fmla="*/ 320358 h 4609730"/>
              <a:gd name="connsiteX92" fmla="*/ 9328601 w 12547487"/>
              <a:gd name="connsiteY92" fmla="*/ 306436 h 4609730"/>
              <a:gd name="connsiteX93" fmla="*/ 9372019 w 12547487"/>
              <a:gd name="connsiteY93" fmla="*/ 272078 h 4609730"/>
              <a:gd name="connsiteX94" fmla="*/ 9452545 w 12547487"/>
              <a:gd name="connsiteY94" fmla="*/ 241860 h 4609730"/>
              <a:gd name="connsiteX95" fmla="*/ 9518291 w 12547487"/>
              <a:gd name="connsiteY95" fmla="*/ 210633 h 4609730"/>
              <a:gd name="connsiteX96" fmla="*/ 9601653 w 12547487"/>
              <a:gd name="connsiteY96" fmla="*/ 194064 h 4609730"/>
              <a:gd name="connsiteX97" fmla="*/ 9756909 w 12547487"/>
              <a:gd name="connsiteY97" fmla="*/ 193391 h 4609730"/>
              <a:gd name="connsiteX98" fmla="*/ 9880369 w 12547487"/>
              <a:gd name="connsiteY98" fmla="*/ 231894 h 4609730"/>
              <a:gd name="connsiteX99" fmla="*/ 9974881 w 12547487"/>
              <a:gd name="connsiteY99" fmla="*/ 256550 h 4609730"/>
              <a:gd name="connsiteX100" fmla="*/ 10025323 w 12547487"/>
              <a:gd name="connsiteY100" fmla="*/ 256596 h 4609730"/>
              <a:gd name="connsiteX101" fmla="*/ 10125155 w 12547487"/>
              <a:gd name="connsiteY101" fmla="*/ 257669 h 4609730"/>
              <a:gd name="connsiteX102" fmla="*/ 10175673 w 12547487"/>
              <a:gd name="connsiteY102" fmla="*/ 229584 h 4609730"/>
              <a:gd name="connsiteX103" fmla="*/ 10234385 w 12547487"/>
              <a:gd name="connsiteY103" fmla="*/ 221010 h 4609730"/>
              <a:gd name="connsiteX104" fmla="*/ 10249898 w 12547487"/>
              <a:gd name="connsiteY104" fmla="*/ 238521 h 4609730"/>
              <a:gd name="connsiteX105" fmla="*/ 10312094 w 12547487"/>
              <a:gd name="connsiteY105" fmla="*/ 223019 h 4609730"/>
              <a:gd name="connsiteX106" fmla="*/ 10406238 w 12547487"/>
              <a:gd name="connsiteY106" fmla="*/ 197367 h 4609730"/>
              <a:gd name="connsiteX107" fmla="*/ 10461019 w 12547487"/>
              <a:gd name="connsiteY107" fmla="*/ 187607 h 4609730"/>
              <a:gd name="connsiteX108" fmla="*/ 10610128 w 12547487"/>
              <a:gd name="connsiteY108" fmla="*/ 155478 h 4609730"/>
              <a:gd name="connsiteX109" fmla="*/ 10759076 w 12547487"/>
              <a:gd name="connsiteY109" fmla="*/ 119129 h 4609730"/>
              <a:gd name="connsiteX110" fmla="*/ 10845042 w 12547487"/>
              <a:gd name="connsiteY110" fmla="*/ 74065 h 4609730"/>
              <a:gd name="connsiteX111" fmla="*/ 10967723 w 12547487"/>
              <a:gd name="connsiteY111" fmla="*/ 46727 h 4609730"/>
              <a:gd name="connsiteX112" fmla="*/ 10987923 w 12547487"/>
              <a:gd name="connsiteY112" fmla="*/ 38704 h 4609730"/>
              <a:gd name="connsiteX113" fmla="*/ 11017061 w 12547487"/>
              <a:gd name="connsiteY113" fmla="*/ 38489 h 4609730"/>
              <a:gd name="connsiteX114" fmla="*/ 11133965 w 12547487"/>
              <a:gd name="connsiteY114" fmla="*/ 38707 h 4609730"/>
              <a:gd name="connsiteX115" fmla="*/ 11227034 w 12547487"/>
              <a:gd name="connsiteY115" fmla="*/ 48621 h 4609730"/>
              <a:gd name="connsiteX116" fmla="*/ 11381469 w 12547487"/>
              <a:gd name="connsiteY116" fmla="*/ 47048 h 4609730"/>
              <a:gd name="connsiteX117" fmla="*/ 11525790 w 12547487"/>
              <a:gd name="connsiteY117" fmla="*/ 92054 h 4609730"/>
              <a:gd name="connsiteX118" fmla="*/ 11637767 w 12547487"/>
              <a:gd name="connsiteY118" fmla="*/ 122688 h 4609730"/>
              <a:gd name="connsiteX119" fmla="*/ 11708024 w 12547487"/>
              <a:gd name="connsiteY119" fmla="*/ 116533 h 4609730"/>
              <a:gd name="connsiteX120" fmla="*/ 11801763 w 12547487"/>
              <a:gd name="connsiteY120" fmla="*/ 117985 h 4609730"/>
              <a:gd name="connsiteX121" fmla="*/ 11948668 w 12547487"/>
              <a:gd name="connsiteY121" fmla="*/ 55392 h 4609730"/>
              <a:gd name="connsiteX122" fmla="*/ 12059612 w 12547487"/>
              <a:gd name="connsiteY122" fmla="*/ 553 h 4609730"/>
              <a:gd name="connsiteX123" fmla="*/ 12090585 w 12547487"/>
              <a:gd name="connsiteY123" fmla="*/ 689 h 4609730"/>
              <a:gd name="connsiteX124" fmla="*/ 12115558 w 12547487"/>
              <a:gd name="connsiteY124" fmla="*/ 0 h 4609730"/>
              <a:gd name="connsiteX125" fmla="*/ 12547487 w 12547487"/>
              <a:gd name="connsiteY125" fmla="*/ 1880654 h 4609730"/>
              <a:gd name="connsiteX126" fmla="*/ 664852 w 12547487"/>
              <a:gd name="connsiteY126" fmla="*/ 4609730 h 4609730"/>
              <a:gd name="connsiteX127" fmla="*/ 0 w 12547487"/>
              <a:gd name="connsiteY127" fmla="*/ 1714905 h 4609730"/>
              <a:gd name="connsiteX128" fmla="*/ 8160 w 12547487"/>
              <a:gd name="connsiteY128" fmla="*/ 1717140 h 4609730"/>
              <a:gd name="connsiteX129" fmla="*/ 62595 w 12547487"/>
              <a:gd name="connsiteY129" fmla="*/ 1734714 h 4609730"/>
              <a:gd name="connsiteX130" fmla="*/ 191892 w 12547487"/>
              <a:gd name="connsiteY130" fmla="*/ 1725794 h 4609730"/>
              <a:gd name="connsiteX131" fmla="*/ 238860 w 12547487"/>
              <a:gd name="connsiteY131" fmla="*/ 1702169 h 4609730"/>
              <a:gd name="connsiteX132" fmla="*/ 329365 w 12547487"/>
              <a:gd name="connsiteY132" fmla="*/ 1660633 h 4609730"/>
              <a:gd name="connsiteX133" fmla="*/ 396208 w 12547487"/>
              <a:gd name="connsiteY133" fmla="*/ 1588889 h 4609730"/>
              <a:gd name="connsiteX134" fmla="*/ 480537 w 12547487"/>
              <a:gd name="connsiteY134" fmla="*/ 1530535 h 4609730"/>
              <a:gd name="connsiteX135" fmla="*/ 493078 w 12547487"/>
              <a:gd name="connsiteY135" fmla="*/ 1531413 h 4609730"/>
              <a:gd name="connsiteX136" fmla="*/ 540222 w 12547487"/>
              <a:gd name="connsiteY136" fmla="*/ 1496202 h 4609730"/>
              <a:gd name="connsiteX137" fmla="*/ 674083 w 12547487"/>
              <a:gd name="connsiteY137" fmla="*/ 1398944 h 4609730"/>
              <a:gd name="connsiteX138" fmla="*/ 749648 w 12547487"/>
              <a:gd name="connsiteY138" fmla="*/ 1302435 h 4609730"/>
              <a:gd name="connsiteX139" fmla="*/ 795249 w 12547487"/>
              <a:gd name="connsiteY139" fmla="*/ 1251068 h 4609730"/>
              <a:gd name="connsiteX140" fmla="*/ 862097 w 12547487"/>
              <a:gd name="connsiteY140" fmla="*/ 1220007 h 4609730"/>
              <a:gd name="connsiteX141" fmla="*/ 877569 w 12547487"/>
              <a:gd name="connsiteY141" fmla="*/ 1223011 h 4609730"/>
              <a:gd name="connsiteX142" fmla="*/ 883467 w 12547487"/>
              <a:gd name="connsiteY142" fmla="*/ 1220174 h 4609730"/>
              <a:gd name="connsiteX143" fmla="*/ 884185 w 12547487"/>
              <a:gd name="connsiteY143" fmla="*/ 1220424 h 4609730"/>
              <a:gd name="connsiteX144" fmla="*/ 885322 w 12547487"/>
              <a:gd name="connsiteY144" fmla="*/ 1219281 h 4609730"/>
              <a:gd name="connsiteX145" fmla="*/ 898394 w 12547487"/>
              <a:gd name="connsiteY145" fmla="*/ 1212995 h 4609730"/>
              <a:gd name="connsiteX146" fmla="*/ 929382 w 12547487"/>
              <a:gd name="connsiteY146" fmla="*/ 1210940 h 4609730"/>
              <a:gd name="connsiteX147" fmla="*/ 947390 w 12547487"/>
              <a:gd name="connsiteY147" fmla="*/ 1206207 h 4609730"/>
              <a:gd name="connsiteX148" fmla="*/ 1002063 w 12547487"/>
              <a:gd name="connsiteY148" fmla="*/ 1161717 h 4609730"/>
              <a:gd name="connsiteX149" fmla="*/ 1054722 w 12547487"/>
              <a:gd name="connsiteY149" fmla="*/ 1133875 h 4609730"/>
              <a:gd name="connsiteX150" fmla="*/ 1123316 w 12547487"/>
              <a:gd name="connsiteY150" fmla="*/ 1104293 h 4609730"/>
              <a:gd name="connsiteX151" fmla="*/ 1244958 w 12547487"/>
              <a:gd name="connsiteY151" fmla="*/ 1096969 h 4609730"/>
              <a:gd name="connsiteX152" fmla="*/ 1374810 w 12547487"/>
              <a:gd name="connsiteY152" fmla="*/ 1167533 h 460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12547487" h="4609730">
                <a:moveTo>
                  <a:pt x="1374810" y="1167533"/>
                </a:moveTo>
                <a:lnTo>
                  <a:pt x="2461080" y="1069442"/>
                </a:lnTo>
                <a:lnTo>
                  <a:pt x="2480769" y="1082624"/>
                </a:lnTo>
                <a:lnTo>
                  <a:pt x="2513615" y="1079209"/>
                </a:lnTo>
                <a:cubicBezTo>
                  <a:pt x="2633892" y="1075813"/>
                  <a:pt x="2785199" y="1125578"/>
                  <a:pt x="2883110" y="1082703"/>
                </a:cubicBezTo>
                <a:lnTo>
                  <a:pt x="3067466" y="1017777"/>
                </a:lnTo>
                <a:cubicBezTo>
                  <a:pt x="3084874" y="999495"/>
                  <a:pt x="3118475" y="993575"/>
                  <a:pt x="3142515" y="1004553"/>
                </a:cubicBezTo>
                <a:cubicBezTo>
                  <a:pt x="3146650" y="1006443"/>
                  <a:pt x="3150340" y="1008772"/>
                  <a:pt x="3153472" y="1011470"/>
                </a:cubicBezTo>
                <a:cubicBezTo>
                  <a:pt x="3206554" y="966199"/>
                  <a:pt x="3230735" y="989718"/>
                  <a:pt x="3256916" y="958732"/>
                </a:cubicBezTo>
                <a:cubicBezTo>
                  <a:pt x="3331546" y="947172"/>
                  <a:pt x="3385053" y="978708"/>
                  <a:pt x="3409231" y="951564"/>
                </a:cubicBezTo>
                <a:cubicBezTo>
                  <a:pt x="3446094" y="953833"/>
                  <a:pt x="3491800" y="986597"/>
                  <a:pt x="3524347" y="957376"/>
                </a:cubicBezTo>
                <a:cubicBezTo>
                  <a:pt x="3524354" y="981687"/>
                  <a:pt x="3569829" y="939502"/>
                  <a:pt x="3588810" y="955789"/>
                </a:cubicBezTo>
                <a:cubicBezTo>
                  <a:pt x="3601823" y="969950"/>
                  <a:pt x="3618658" y="960451"/>
                  <a:pt x="3635816" y="960010"/>
                </a:cubicBezTo>
                <a:cubicBezTo>
                  <a:pt x="3655597" y="971494"/>
                  <a:pt x="3732765" y="954931"/>
                  <a:pt x="3754941" y="941825"/>
                </a:cubicBezTo>
                <a:cubicBezTo>
                  <a:pt x="3811439" y="895527"/>
                  <a:pt x="3905961" y="934965"/>
                  <a:pt x="3952184" y="899594"/>
                </a:cubicBezTo>
                <a:cubicBezTo>
                  <a:pt x="4011821" y="880065"/>
                  <a:pt x="4054741" y="911582"/>
                  <a:pt x="4101714" y="917531"/>
                </a:cubicBezTo>
                <a:cubicBezTo>
                  <a:pt x="4098023" y="865421"/>
                  <a:pt x="4200983" y="921593"/>
                  <a:pt x="4177560" y="878696"/>
                </a:cubicBezTo>
                <a:cubicBezTo>
                  <a:pt x="4241433" y="877802"/>
                  <a:pt x="4202378" y="837203"/>
                  <a:pt x="4269581" y="877016"/>
                </a:cubicBezTo>
                <a:cubicBezTo>
                  <a:pt x="4377446" y="838504"/>
                  <a:pt x="4528241" y="859905"/>
                  <a:pt x="4619969" y="798815"/>
                </a:cubicBezTo>
                <a:lnTo>
                  <a:pt x="4808566" y="781686"/>
                </a:lnTo>
                <a:lnTo>
                  <a:pt x="4875311" y="729496"/>
                </a:lnTo>
                <a:cubicBezTo>
                  <a:pt x="4875249" y="728376"/>
                  <a:pt x="4875185" y="727257"/>
                  <a:pt x="4875123" y="726137"/>
                </a:cubicBezTo>
                <a:cubicBezTo>
                  <a:pt x="4875838" y="723876"/>
                  <a:pt x="4877487" y="723584"/>
                  <a:pt x="4879961" y="724303"/>
                </a:cubicBezTo>
                <a:lnTo>
                  <a:pt x="4884283" y="726177"/>
                </a:lnTo>
                <a:lnTo>
                  <a:pt x="4890066" y="724037"/>
                </a:lnTo>
                <a:lnTo>
                  <a:pt x="4905872" y="719096"/>
                </a:lnTo>
                <a:lnTo>
                  <a:pt x="4911186" y="711907"/>
                </a:lnTo>
                <a:lnTo>
                  <a:pt x="4991897" y="697771"/>
                </a:lnTo>
                <a:lnTo>
                  <a:pt x="5024303" y="701951"/>
                </a:lnTo>
                <a:cubicBezTo>
                  <a:pt x="5044620" y="691522"/>
                  <a:pt x="5062666" y="672929"/>
                  <a:pt x="5084207" y="682157"/>
                </a:cubicBezTo>
                <a:cubicBezTo>
                  <a:pt x="5077528" y="658952"/>
                  <a:pt x="5168392" y="704507"/>
                  <a:pt x="5184351" y="683463"/>
                </a:cubicBezTo>
                <a:cubicBezTo>
                  <a:pt x="5225164" y="690532"/>
                  <a:pt x="5280725" y="704861"/>
                  <a:pt x="5321507" y="719959"/>
                </a:cubicBezTo>
                <a:cubicBezTo>
                  <a:pt x="5339895" y="724029"/>
                  <a:pt x="5364695" y="737734"/>
                  <a:pt x="5391160" y="750959"/>
                </a:cubicBezTo>
                <a:cubicBezTo>
                  <a:pt x="5413188" y="750877"/>
                  <a:pt x="5502839" y="754797"/>
                  <a:pt x="5487125" y="772309"/>
                </a:cubicBezTo>
                <a:cubicBezTo>
                  <a:pt x="5559144" y="745121"/>
                  <a:pt x="5567815" y="766803"/>
                  <a:pt x="5643542" y="765979"/>
                </a:cubicBezTo>
                <a:cubicBezTo>
                  <a:pt x="5677406" y="785130"/>
                  <a:pt x="5667504" y="746826"/>
                  <a:pt x="5706451" y="766820"/>
                </a:cubicBezTo>
                <a:cubicBezTo>
                  <a:pt x="5703795" y="719080"/>
                  <a:pt x="5751077" y="805163"/>
                  <a:pt x="5762858" y="755247"/>
                </a:cubicBezTo>
                <a:cubicBezTo>
                  <a:pt x="5769573" y="760465"/>
                  <a:pt x="5761404" y="789927"/>
                  <a:pt x="5767471" y="796958"/>
                </a:cubicBezTo>
                <a:lnTo>
                  <a:pt x="5824432" y="807810"/>
                </a:lnTo>
                <a:lnTo>
                  <a:pt x="5891463" y="836999"/>
                </a:lnTo>
                <a:lnTo>
                  <a:pt x="6056609" y="867466"/>
                </a:lnTo>
                <a:cubicBezTo>
                  <a:pt x="6067126" y="872648"/>
                  <a:pt x="6079878" y="869258"/>
                  <a:pt x="6083954" y="886737"/>
                </a:cubicBezTo>
                <a:cubicBezTo>
                  <a:pt x="6091076" y="908149"/>
                  <a:pt x="6129984" y="883547"/>
                  <a:pt x="6123446" y="906272"/>
                </a:cubicBezTo>
                <a:lnTo>
                  <a:pt x="6279213" y="941922"/>
                </a:lnTo>
                <a:lnTo>
                  <a:pt x="6417146" y="928318"/>
                </a:lnTo>
                <a:lnTo>
                  <a:pt x="6634850" y="900508"/>
                </a:lnTo>
                <a:cubicBezTo>
                  <a:pt x="6647611" y="894698"/>
                  <a:pt x="6659722" y="893079"/>
                  <a:pt x="6671363" y="894080"/>
                </a:cubicBezTo>
                <a:lnTo>
                  <a:pt x="6703400" y="902889"/>
                </a:lnTo>
                <a:lnTo>
                  <a:pt x="6711400" y="917430"/>
                </a:lnTo>
                <a:lnTo>
                  <a:pt x="6731586" y="916196"/>
                </a:lnTo>
                <a:lnTo>
                  <a:pt x="6737090" y="918862"/>
                </a:lnTo>
                <a:cubicBezTo>
                  <a:pt x="6753867" y="913329"/>
                  <a:pt x="6802856" y="888646"/>
                  <a:pt x="6832245" y="882994"/>
                </a:cubicBezTo>
                <a:cubicBezTo>
                  <a:pt x="6888620" y="884716"/>
                  <a:pt x="6850645" y="828974"/>
                  <a:pt x="6913429" y="884954"/>
                </a:cubicBezTo>
                <a:cubicBezTo>
                  <a:pt x="7005473" y="838680"/>
                  <a:pt x="7140562" y="873990"/>
                  <a:pt x="7216421" y="796969"/>
                </a:cubicBezTo>
                <a:cubicBezTo>
                  <a:pt x="7296077" y="787703"/>
                  <a:pt x="7316553" y="763078"/>
                  <a:pt x="7376080" y="746472"/>
                </a:cubicBezTo>
                <a:cubicBezTo>
                  <a:pt x="7444283" y="733039"/>
                  <a:pt x="7560300" y="714764"/>
                  <a:pt x="7625639" y="716373"/>
                </a:cubicBezTo>
                <a:lnTo>
                  <a:pt x="7756911" y="650604"/>
                </a:lnTo>
                <a:cubicBezTo>
                  <a:pt x="7770906" y="652341"/>
                  <a:pt x="7863764" y="622657"/>
                  <a:pt x="7868519" y="616503"/>
                </a:cubicBezTo>
                <a:lnTo>
                  <a:pt x="7872351" y="607157"/>
                </a:lnTo>
                <a:lnTo>
                  <a:pt x="7889820" y="599187"/>
                </a:lnTo>
                <a:lnTo>
                  <a:pt x="7989035" y="585180"/>
                </a:lnTo>
                <a:lnTo>
                  <a:pt x="8078927" y="574018"/>
                </a:lnTo>
                <a:cubicBezTo>
                  <a:pt x="8096031" y="564929"/>
                  <a:pt x="8152497" y="595174"/>
                  <a:pt x="8171367" y="587956"/>
                </a:cubicBezTo>
                <a:lnTo>
                  <a:pt x="8182680" y="584528"/>
                </a:lnTo>
                <a:lnTo>
                  <a:pt x="8183080" y="585096"/>
                </a:lnTo>
                <a:cubicBezTo>
                  <a:pt x="8185909" y="585710"/>
                  <a:pt x="8189772" y="585092"/>
                  <a:pt x="8195361" y="582747"/>
                </a:cubicBezTo>
                <a:lnTo>
                  <a:pt x="8203309" y="578279"/>
                </a:lnTo>
                <a:lnTo>
                  <a:pt x="8291217" y="567936"/>
                </a:lnTo>
                <a:lnTo>
                  <a:pt x="8397600" y="573764"/>
                </a:lnTo>
                <a:cubicBezTo>
                  <a:pt x="8460339" y="558690"/>
                  <a:pt x="8515268" y="554685"/>
                  <a:pt x="8585817" y="528544"/>
                </a:cubicBezTo>
                <a:lnTo>
                  <a:pt x="8597214" y="527540"/>
                </a:lnTo>
                <a:lnTo>
                  <a:pt x="8620277" y="529838"/>
                </a:lnTo>
                <a:cubicBezTo>
                  <a:pt x="8663420" y="533408"/>
                  <a:pt x="8705813" y="533020"/>
                  <a:pt x="8750279" y="514355"/>
                </a:cubicBezTo>
                <a:cubicBezTo>
                  <a:pt x="8755861" y="521565"/>
                  <a:pt x="8762909" y="527150"/>
                  <a:pt x="8770952" y="531568"/>
                </a:cubicBezTo>
                <a:lnTo>
                  <a:pt x="8776056" y="533522"/>
                </a:lnTo>
                <a:lnTo>
                  <a:pt x="8777497" y="532217"/>
                </a:lnTo>
                <a:cubicBezTo>
                  <a:pt x="8783304" y="528871"/>
                  <a:pt x="8790735" y="526458"/>
                  <a:pt x="8801322" y="525101"/>
                </a:cubicBezTo>
                <a:cubicBezTo>
                  <a:pt x="8793664" y="470647"/>
                  <a:pt x="8819376" y="504280"/>
                  <a:pt x="8851058" y="487661"/>
                </a:cubicBezTo>
                <a:cubicBezTo>
                  <a:pt x="8879282" y="476682"/>
                  <a:pt x="8889434" y="455400"/>
                  <a:pt x="8911397" y="440878"/>
                </a:cubicBezTo>
                <a:cubicBezTo>
                  <a:pt x="8929582" y="430629"/>
                  <a:pt x="8937582" y="445906"/>
                  <a:pt x="8960165" y="426167"/>
                </a:cubicBezTo>
                <a:cubicBezTo>
                  <a:pt x="9009909" y="431300"/>
                  <a:pt x="9039989" y="387124"/>
                  <a:pt x="9074520" y="372999"/>
                </a:cubicBezTo>
                <a:cubicBezTo>
                  <a:pt x="9086266" y="372063"/>
                  <a:pt x="9119516" y="359438"/>
                  <a:pt x="9149702" y="344823"/>
                </a:cubicBezTo>
                <a:lnTo>
                  <a:pt x="9151735" y="343693"/>
                </a:lnTo>
                <a:lnTo>
                  <a:pt x="9168799" y="345774"/>
                </a:lnTo>
                <a:cubicBezTo>
                  <a:pt x="9173179" y="347275"/>
                  <a:pt x="9174396" y="349806"/>
                  <a:pt x="9169610" y="354357"/>
                </a:cubicBezTo>
                <a:cubicBezTo>
                  <a:pt x="9175014" y="357847"/>
                  <a:pt x="9180010" y="358865"/>
                  <a:pt x="9184805" y="358617"/>
                </a:cubicBezTo>
                <a:cubicBezTo>
                  <a:pt x="9194393" y="358116"/>
                  <a:pt x="9203171" y="352547"/>
                  <a:pt x="9212783" y="351552"/>
                </a:cubicBezTo>
                <a:lnTo>
                  <a:pt x="9223893" y="353846"/>
                </a:lnTo>
                <a:lnTo>
                  <a:pt x="9227770" y="352887"/>
                </a:lnTo>
                <a:lnTo>
                  <a:pt x="9237095" y="351656"/>
                </a:lnTo>
                <a:lnTo>
                  <a:pt x="9235111" y="346483"/>
                </a:lnTo>
                <a:cubicBezTo>
                  <a:pt x="9232341" y="341667"/>
                  <a:pt x="9265745" y="321727"/>
                  <a:pt x="9280504" y="320358"/>
                </a:cubicBezTo>
                <a:cubicBezTo>
                  <a:pt x="9296085" y="313684"/>
                  <a:pt x="9307390" y="316910"/>
                  <a:pt x="9328601" y="306436"/>
                </a:cubicBezTo>
                <a:cubicBezTo>
                  <a:pt x="9332190" y="305747"/>
                  <a:pt x="9373184" y="275920"/>
                  <a:pt x="9372019" y="272078"/>
                </a:cubicBezTo>
                <a:cubicBezTo>
                  <a:pt x="9402858" y="284347"/>
                  <a:pt x="9424409" y="250319"/>
                  <a:pt x="9452545" y="241860"/>
                </a:cubicBezTo>
                <a:cubicBezTo>
                  <a:pt x="9476493" y="254412"/>
                  <a:pt x="9458237" y="217540"/>
                  <a:pt x="9518291" y="210633"/>
                </a:cubicBezTo>
                <a:cubicBezTo>
                  <a:pt x="9544535" y="225229"/>
                  <a:pt x="9551821" y="175560"/>
                  <a:pt x="9601653" y="194064"/>
                </a:cubicBezTo>
                <a:cubicBezTo>
                  <a:pt x="9641423" y="191190"/>
                  <a:pt x="9710456" y="187086"/>
                  <a:pt x="9756909" y="193391"/>
                </a:cubicBezTo>
                <a:cubicBezTo>
                  <a:pt x="9836068" y="217138"/>
                  <a:pt x="9813738" y="231270"/>
                  <a:pt x="9880369" y="231894"/>
                </a:cubicBezTo>
                <a:cubicBezTo>
                  <a:pt x="9955524" y="229202"/>
                  <a:pt x="9879479" y="235694"/>
                  <a:pt x="9974881" y="256550"/>
                </a:cubicBezTo>
                <a:cubicBezTo>
                  <a:pt x="9984115" y="243502"/>
                  <a:pt x="10004909" y="252536"/>
                  <a:pt x="10025323" y="256596"/>
                </a:cubicBezTo>
                <a:cubicBezTo>
                  <a:pt x="10061777" y="254377"/>
                  <a:pt x="10087083" y="242520"/>
                  <a:pt x="10125155" y="257669"/>
                </a:cubicBezTo>
                <a:cubicBezTo>
                  <a:pt x="10117387" y="241823"/>
                  <a:pt x="10193716" y="245172"/>
                  <a:pt x="10175673" y="229584"/>
                </a:cubicBezTo>
                <a:cubicBezTo>
                  <a:pt x="10198295" y="212509"/>
                  <a:pt x="10211791" y="236113"/>
                  <a:pt x="10234385" y="221010"/>
                </a:cubicBezTo>
                <a:cubicBezTo>
                  <a:pt x="10260711" y="215614"/>
                  <a:pt x="10220424" y="239927"/>
                  <a:pt x="10249898" y="238521"/>
                </a:cubicBezTo>
                <a:cubicBezTo>
                  <a:pt x="10285418" y="233851"/>
                  <a:pt x="10287537" y="263981"/>
                  <a:pt x="10312094" y="223019"/>
                </a:cubicBezTo>
                <a:cubicBezTo>
                  <a:pt x="10350058" y="228863"/>
                  <a:pt x="10355996" y="210915"/>
                  <a:pt x="10406238" y="197367"/>
                </a:cubicBezTo>
                <a:cubicBezTo>
                  <a:pt x="10428293" y="204913"/>
                  <a:pt x="10445031" y="198533"/>
                  <a:pt x="10461019" y="187607"/>
                </a:cubicBezTo>
                <a:cubicBezTo>
                  <a:pt x="10510788" y="185205"/>
                  <a:pt x="10554867" y="166653"/>
                  <a:pt x="10610128" y="155478"/>
                </a:cubicBezTo>
                <a:cubicBezTo>
                  <a:pt x="10671246" y="160428"/>
                  <a:pt x="10700011" y="130963"/>
                  <a:pt x="10759076" y="119129"/>
                </a:cubicBezTo>
                <a:cubicBezTo>
                  <a:pt x="10819961" y="137781"/>
                  <a:pt x="10794860" y="78286"/>
                  <a:pt x="10845042" y="74065"/>
                </a:cubicBezTo>
                <a:cubicBezTo>
                  <a:pt x="10928398" y="87674"/>
                  <a:pt x="10841343" y="53794"/>
                  <a:pt x="10967723" y="46727"/>
                </a:cubicBezTo>
                <a:cubicBezTo>
                  <a:pt x="10975162" y="49785"/>
                  <a:pt x="10990024" y="43883"/>
                  <a:pt x="10987923" y="38704"/>
                </a:cubicBezTo>
                <a:cubicBezTo>
                  <a:pt x="10996039" y="39383"/>
                  <a:pt x="11016028" y="47336"/>
                  <a:pt x="11017061" y="38489"/>
                </a:cubicBezTo>
                <a:cubicBezTo>
                  <a:pt x="11056935" y="32489"/>
                  <a:pt x="11097197" y="32564"/>
                  <a:pt x="11133965" y="38707"/>
                </a:cubicBezTo>
                <a:cubicBezTo>
                  <a:pt x="11209462" y="14327"/>
                  <a:pt x="11171756" y="59695"/>
                  <a:pt x="11227034" y="48621"/>
                </a:cubicBezTo>
                <a:cubicBezTo>
                  <a:pt x="11269928" y="26101"/>
                  <a:pt x="11331025" y="64767"/>
                  <a:pt x="11381469" y="47048"/>
                </a:cubicBezTo>
                <a:cubicBezTo>
                  <a:pt x="11431262" y="54287"/>
                  <a:pt x="11475911" y="74960"/>
                  <a:pt x="11525790" y="92054"/>
                </a:cubicBezTo>
                <a:cubicBezTo>
                  <a:pt x="11581601" y="78831"/>
                  <a:pt x="11602575" y="94798"/>
                  <a:pt x="11637767" y="122688"/>
                </a:cubicBezTo>
                <a:cubicBezTo>
                  <a:pt x="11640117" y="108886"/>
                  <a:pt x="11675437" y="118495"/>
                  <a:pt x="11708024" y="116533"/>
                </a:cubicBezTo>
                <a:cubicBezTo>
                  <a:pt x="11719968" y="108057"/>
                  <a:pt x="11774043" y="111679"/>
                  <a:pt x="11801763" y="117985"/>
                </a:cubicBezTo>
                <a:cubicBezTo>
                  <a:pt x="11834050" y="123209"/>
                  <a:pt x="11911971" y="45893"/>
                  <a:pt x="11948668" y="55392"/>
                </a:cubicBezTo>
                <a:cubicBezTo>
                  <a:pt x="11991643" y="35820"/>
                  <a:pt x="12026671" y="895"/>
                  <a:pt x="12059612" y="553"/>
                </a:cubicBezTo>
                <a:cubicBezTo>
                  <a:pt x="12068341" y="10357"/>
                  <a:pt x="12076771" y="8609"/>
                  <a:pt x="12090585" y="689"/>
                </a:cubicBezTo>
                <a:lnTo>
                  <a:pt x="12115558" y="0"/>
                </a:lnTo>
                <a:lnTo>
                  <a:pt x="12547487" y="1880654"/>
                </a:lnTo>
                <a:lnTo>
                  <a:pt x="664852" y="4609730"/>
                </a:lnTo>
                <a:lnTo>
                  <a:pt x="0" y="1714905"/>
                </a:lnTo>
                <a:lnTo>
                  <a:pt x="8160" y="1717140"/>
                </a:lnTo>
                <a:cubicBezTo>
                  <a:pt x="26620" y="1724058"/>
                  <a:pt x="43697" y="1731040"/>
                  <a:pt x="62595" y="1734714"/>
                </a:cubicBezTo>
                <a:cubicBezTo>
                  <a:pt x="80686" y="1757273"/>
                  <a:pt x="169887" y="1724889"/>
                  <a:pt x="191892" y="1725794"/>
                </a:cubicBezTo>
                <a:cubicBezTo>
                  <a:pt x="218708" y="1710607"/>
                  <a:pt x="209980" y="1714402"/>
                  <a:pt x="238860" y="1702169"/>
                </a:cubicBezTo>
                <a:cubicBezTo>
                  <a:pt x="244289" y="1670915"/>
                  <a:pt x="300595" y="1671961"/>
                  <a:pt x="329365" y="1660633"/>
                </a:cubicBezTo>
                <a:cubicBezTo>
                  <a:pt x="329915" y="1633718"/>
                  <a:pt x="348313" y="1622821"/>
                  <a:pt x="396208" y="1588889"/>
                </a:cubicBezTo>
                <a:cubicBezTo>
                  <a:pt x="395790" y="1558661"/>
                  <a:pt x="470162" y="1579883"/>
                  <a:pt x="480537" y="1530535"/>
                </a:cubicBezTo>
                <a:cubicBezTo>
                  <a:pt x="484579" y="1531278"/>
                  <a:pt x="488803" y="1531573"/>
                  <a:pt x="493078" y="1531413"/>
                </a:cubicBezTo>
                <a:cubicBezTo>
                  <a:pt x="517910" y="1530488"/>
                  <a:pt x="539020" y="1514723"/>
                  <a:pt x="540222" y="1496202"/>
                </a:cubicBezTo>
                <a:cubicBezTo>
                  <a:pt x="563545" y="1422752"/>
                  <a:pt x="630984" y="1443838"/>
                  <a:pt x="674083" y="1398944"/>
                </a:cubicBezTo>
                <a:cubicBezTo>
                  <a:pt x="726810" y="1351276"/>
                  <a:pt x="712134" y="1384172"/>
                  <a:pt x="749648" y="1302435"/>
                </a:cubicBezTo>
                <a:cubicBezTo>
                  <a:pt x="771538" y="1307700"/>
                  <a:pt x="786734" y="1268205"/>
                  <a:pt x="795249" y="1251068"/>
                </a:cubicBezTo>
                <a:cubicBezTo>
                  <a:pt x="821931" y="1228744"/>
                  <a:pt x="855400" y="1258590"/>
                  <a:pt x="862097" y="1220007"/>
                </a:cubicBezTo>
                <a:cubicBezTo>
                  <a:pt x="865620" y="1224763"/>
                  <a:pt x="871148" y="1224972"/>
                  <a:pt x="877569" y="1223011"/>
                </a:cubicBezTo>
                <a:lnTo>
                  <a:pt x="883467" y="1220174"/>
                </a:lnTo>
                <a:lnTo>
                  <a:pt x="884185" y="1220424"/>
                </a:lnTo>
                <a:lnTo>
                  <a:pt x="885322" y="1219281"/>
                </a:lnTo>
                <a:lnTo>
                  <a:pt x="898394" y="1212995"/>
                </a:lnTo>
                <a:cubicBezTo>
                  <a:pt x="912576" y="1205143"/>
                  <a:pt x="925875" y="1198120"/>
                  <a:pt x="929382" y="1210940"/>
                </a:cubicBezTo>
                <a:cubicBezTo>
                  <a:pt x="938276" y="1210907"/>
                  <a:pt x="935277" y="1214411"/>
                  <a:pt x="947390" y="1206207"/>
                </a:cubicBezTo>
                <a:cubicBezTo>
                  <a:pt x="959502" y="1198003"/>
                  <a:pt x="997310" y="1166421"/>
                  <a:pt x="1002063" y="1161717"/>
                </a:cubicBezTo>
                <a:lnTo>
                  <a:pt x="1054722" y="1133875"/>
                </a:lnTo>
                <a:lnTo>
                  <a:pt x="1123316" y="1104293"/>
                </a:lnTo>
                <a:lnTo>
                  <a:pt x="1244958" y="1096969"/>
                </a:lnTo>
                <a:lnTo>
                  <a:pt x="1374810" y="116753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2E5D9A-3A03-AEF2-4B68-B0015B4F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94" y="4716357"/>
            <a:ext cx="9758173" cy="91639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ea typeface="Batang"/>
              </a:rPr>
              <a:t>Kreativ </a:t>
            </a:r>
            <a:r>
              <a:rPr lang="en-US" dirty="0" err="1">
                <a:ea typeface="Batang"/>
              </a:rPr>
              <a:t>dømir</a:t>
            </a:r>
            <a:r>
              <a:rPr lang="en-US" dirty="0">
                <a:ea typeface="Batang"/>
              </a:rPr>
              <a:t>  // </a:t>
            </a:r>
            <a:br>
              <a:rPr lang="en-US" dirty="0">
                <a:ea typeface="Batang"/>
              </a:rPr>
            </a:br>
            <a:r>
              <a:rPr lang="en-US" dirty="0">
                <a:ea typeface="Batang"/>
              </a:rPr>
              <a:t>examples of creativity</a:t>
            </a:r>
            <a:endParaRPr lang="en-US" dirty="0"/>
          </a:p>
        </p:txBody>
      </p:sp>
      <p:sp>
        <p:nvSpPr>
          <p:cNvPr id="48" name="Freeform: Shape 24">
            <a:extLst>
              <a:ext uri="{FF2B5EF4-FFF2-40B4-BE49-F238E27FC236}">
                <a16:creationId xmlns:a16="http://schemas.microsoft.com/office/drawing/2014/main" id="{ED1379A7-EED6-4E55-9292-A77DAFC77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7946" y="1018937"/>
            <a:ext cx="9595201" cy="282167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Billede 9" descr="Et billede, der indeholder tekst, dækket, bundt, forskellig&#10;&#10;Automatisk genereret beskrivelse">
            <a:extLst>
              <a:ext uri="{FF2B5EF4-FFF2-40B4-BE49-F238E27FC236}">
                <a16:creationId xmlns:a16="http://schemas.microsoft.com/office/drawing/2014/main" id="{782359B3-FAFE-5728-A186-A78106AEF0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91" b="-3"/>
          <a:stretch/>
        </p:blipFill>
        <p:spPr>
          <a:xfrm rot="5400000">
            <a:off x="-74817" y="528729"/>
            <a:ext cx="3398107" cy="3055596"/>
          </a:xfrm>
          <a:prstGeom prst="rect">
            <a:avLst/>
          </a:prstGeom>
        </p:spPr>
      </p:pic>
      <p:pic>
        <p:nvPicPr>
          <p:cNvPr id="8" name="Billede 7" descr="Et billede, der indeholder indendørs, loft, møbler&#10;&#10;Automatisk genereret beskrivelse">
            <a:extLst>
              <a:ext uri="{FF2B5EF4-FFF2-40B4-BE49-F238E27FC236}">
                <a16:creationId xmlns:a16="http://schemas.microsoft.com/office/drawing/2014/main" id="{65ECB319-4E02-43D4-2BD2-99B1435813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2" r="7626" b="-2"/>
          <a:stretch/>
        </p:blipFill>
        <p:spPr>
          <a:xfrm>
            <a:off x="3133014" y="357475"/>
            <a:ext cx="3055596" cy="3398106"/>
          </a:xfrm>
          <a:prstGeom prst="rect">
            <a:avLst/>
          </a:prstGeom>
        </p:spPr>
      </p:pic>
      <p:pic>
        <p:nvPicPr>
          <p:cNvPr id="4" name="Billede 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8F81F41-8C82-DFBE-36B4-6A8E2949F20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6" r="23523" b="-2"/>
          <a:stretch/>
        </p:blipFill>
        <p:spPr>
          <a:xfrm>
            <a:off x="6013117" y="357473"/>
            <a:ext cx="3055596" cy="3398106"/>
          </a:xfrm>
          <a:prstGeom prst="rect">
            <a:avLst/>
          </a:prstGeom>
        </p:spPr>
      </p:pic>
      <p:pic>
        <p:nvPicPr>
          <p:cNvPr id="6" name="Billede 5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FBA487D2-F435-1223-8E14-10638653AA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8" r="23061" b="-2"/>
          <a:stretch/>
        </p:blipFill>
        <p:spPr>
          <a:xfrm>
            <a:off x="9084958" y="357475"/>
            <a:ext cx="3055597" cy="339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29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472DE8-E58B-4D56-BA61-C69C601D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83ACFC-B25E-402F-BBD8-E42034CDD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76818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12192000" h="2237474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lnTo>
                  <a:pt x="12176759" y="759190"/>
                </a:lnTo>
                <a:cubicBezTo>
                  <a:pt x="12165968" y="763819"/>
                  <a:pt x="12157853" y="765770"/>
                  <a:pt x="12154948" y="762731"/>
                </a:cubicBezTo>
                <a:cubicBezTo>
                  <a:pt x="12116503" y="759396"/>
                  <a:pt x="12073342" y="763579"/>
                  <a:pt x="12047364" y="749662"/>
                </a:cubicBezTo>
                <a:cubicBezTo>
                  <a:pt x="12041261" y="730599"/>
                  <a:pt x="11914319" y="741909"/>
                  <a:pt x="11890686" y="732766"/>
                </a:cubicBezTo>
                <a:cubicBezTo>
                  <a:pt x="11832408" y="747890"/>
                  <a:pt x="11815359" y="777569"/>
                  <a:pt x="11782413" y="769868"/>
                </a:cubicBezTo>
                <a:cubicBezTo>
                  <a:pt x="11760031" y="763594"/>
                  <a:pt x="11675205" y="777151"/>
                  <a:pt x="11649954" y="749628"/>
                </a:cubicBezTo>
                <a:cubicBezTo>
                  <a:pt x="11608286" y="767874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256313" y="713012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1036836" y="722990"/>
                  <a:pt x="10909903" y="759211"/>
                  <a:pt x="10884013" y="760728"/>
                </a:cubicBezTo>
                <a:cubicBezTo>
                  <a:pt x="10864519" y="743356"/>
                  <a:pt x="10853492" y="756172"/>
                  <a:pt x="10834688" y="757726"/>
                </a:cubicBezTo>
                <a:cubicBezTo>
                  <a:pt x="10826871" y="747343"/>
                  <a:pt x="10811086" y="746602"/>
                  <a:pt x="10805004" y="757573"/>
                </a:cubicBezTo>
                <a:cubicBezTo>
                  <a:pt x="10810951" y="784448"/>
                  <a:pt x="10744688" y="759043"/>
                  <a:pt x="10739478" y="776841"/>
                </a:cubicBezTo>
                <a:cubicBezTo>
                  <a:pt x="10678284" y="779408"/>
                  <a:pt x="10540854" y="756546"/>
                  <a:pt x="10458762" y="755400"/>
                </a:cubicBezTo>
                <a:cubicBezTo>
                  <a:pt x="10426976" y="747433"/>
                  <a:pt x="10362961" y="776166"/>
                  <a:pt x="10246919" y="769960"/>
                </a:cubicBezTo>
                <a:cubicBezTo>
                  <a:pt x="10231631" y="763610"/>
                  <a:pt x="10172943" y="749095"/>
                  <a:pt x="10167995" y="760843"/>
                </a:cubicBezTo>
                <a:cubicBezTo>
                  <a:pt x="10131971" y="759999"/>
                  <a:pt x="10021683" y="796978"/>
                  <a:pt x="9997044" y="780129"/>
                </a:cubicBezTo>
                <a:cubicBezTo>
                  <a:pt x="10001018" y="806225"/>
                  <a:pt x="9951331" y="779975"/>
                  <a:pt x="9943887" y="804141"/>
                </a:cubicBezTo>
                <a:lnTo>
                  <a:pt x="9918248" y="816628"/>
                </a:lnTo>
                <a:lnTo>
                  <a:pt x="9836148" y="858312"/>
                </a:lnTo>
                <a:lnTo>
                  <a:pt x="9823800" y="866604"/>
                </a:lnTo>
                <a:lnTo>
                  <a:pt x="9794684" y="864509"/>
                </a:lnTo>
                <a:lnTo>
                  <a:pt x="9778288" y="854362"/>
                </a:lnTo>
                <a:lnTo>
                  <a:pt x="9773886" y="857543"/>
                </a:lnTo>
                <a:cubicBezTo>
                  <a:pt x="9769008" y="863842"/>
                  <a:pt x="9766501" y="867741"/>
                  <a:pt x="9761459" y="862394"/>
                </a:cubicBezTo>
                <a:lnTo>
                  <a:pt x="9705768" y="894610"/>
                </a:lnTo>
                <a:cubicBezTo>
                  <a:pt x="9699860" y="897215"/>
                  <a:pt x="9692576" y="897590"/>
                  <a:pt x="9683005" y="894128"/>
                </a:cubicBezTo>
                <a:cubicBezTo>
                  <a:pt x="9664449" y="898200"/>
                  <a:pt x="9612100" y="914263"/>
                  <a:pt x="9594438" y="919051"/>
                </a:cubicBezTo>
                <a:lnTo>
                  <a:pt x="9577033" y="922857"/>
                </a:lnTo>
                <a:cubicBezTo>
                  <a:pt x="9568659" y="926175"/>
                  <a:pt x="9551353" y="936082"/>
                  <a:pt x="9544189" y="938966"/>
                </a:cubicBezTo>
                <a:cubicBezTo>
                  <a:pt x="9538380" y="940584"/>
                  <a:pt x="9541329" y="937538"/>
                  <a:pt x="9534048" y="940158"/>
                </a:cubicBezTo>
                <a:cubicBezTo>
                  <a:pt x="9533709" y="946069"/>
                  <a:pt x="9530854" y="951684"/>
                  <a:pt x="9500499" y="954680"/>
                </a:cubicBezTo>
                <a:cubicBezTo>
                  <a:pt x="9481230" y="968165"/>
                  <a:pt x="9456325" y="979029"/>
                  <a:pt x="9428195" y="986225"/>
                </a:cubicBezTo>
                <a:cubicBezTo>
                  <a:pt x="9422499" y="981315"/>
                  <a:pt x="9414660" y="991352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10581" y="1024474"/>
                  <a:pt x="9345163" y="981210"/>
                  <a:pt x="9301293" y="1011593"/>
                </a:cubicBezTo>
                <a:cubicBezTo>
                  <a:pt x="9292916" y="1014346"/>
                  <a:pt x="9285483" y="1013807"/>
                  <a:pt x="9278619" y="1011878"/>
                </a:cubicBezTo>
                <a:lnTo>
                  <a:pt x="9268019" y="1007442"/>
                </a:lnTo>
                <a:lnTo>
                  <a:pt x="9234662" y="1023056"/>
                </a:lnTo>
                <a:cubicBezTo>
                  <a:pt x="9217868" y="1029197"/>
                  <a:pt x="9199852" y="1034202"/>
                  <a:pt x="9181033" y="1037921"/>
                </a:cubicBezTo>
                <a:cubicBezTo>
                  <a:pt x="9174974" y="1030923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021681" y="1079910"/>
                  <a:pt x="9076377" y="1024799"/>
                  <a:pt x="9012987" y="1061986"/>
                </a:cubicBezTo>
                <a:lnTo>
                  <a:pt x="8968445" y="1052169"/>
                </a:lnTo>
                <a:lnTo>
                  <a:pt x="8958984" y="1057212"/>
                </a:lnTo>
                <a:cubicBezTo>
                  <a:pt x="8920115" y="1062770"/>
                  <a:pt x="8906181" y="1053838"/>
                  <a:pt x="8886001" y="1067468"/>
                </a:cubicBezTo>
                <a:cubicBezTo>
                  <a:pt x="8847384" y="1050046"/>
                  <a:pt x="8863283" y="1068286"/>
                  <a:pt x="8838610" y="1075091"/>
                </a:cubicBezTo>
                <a:cubicBezTo>
                  <a:pt x="8816007" y="1080079"/>
                  <a:pt x="8773923" y="1092257"/>
                  <a:pt x="8750383" y="1097387"/>
                </a:cubicBezTo>
                <a:cubicBezTo>
                  <a:pt x="8735450" y="1116502"/>
                  <a:pt x="8721220" y="1097372"/>
                  <a:pt x="8697365" y="1105869"/>
                </a:cubicBezTo>
                <a:cubicBezTo>
                  <a:pt x="8687037" y="1113735"/>
                  <a:pt x="8678781" y="1115961"/>
                  <a:pt x="8665605" y="1110791"/>
                </a:cubicBezTo>
                <a:cubicBezTo>
                  <a:pt x="8618410" y="1148662"/>
                  <a:pt x="8633049" y="1116609"/>
                  <a:pt x="8584946" y="1135226"/>
                </a:cubicBezTo>
                <a:cubicBezTo>
                  <a:pt x="8544020" y="1153499"/>
                  <a:pt x="8496232" y="1168229"/>
                  <a:pt x="8460755" y="1203427"/>
                </a:cubicBezTo>
                <a:cubicBezTo>
                  <a:pt x="8454928" y="1212828"/>
                  <a:pt x="8436573" y="1218574"/>
                  <a:pt x="8419755" y="1216260"/>
                </a:cubicBezTo>
                <a:cubicBezTo>
                  <a:pt x="8416861" y="1215863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253233" y="1266996"/>
                  <a:pt x="8218383" y="1257577"/>
                  <a:pt x="8206287" y="1273060"/>
                </a:cubicBezTo>
                <a:cubicBezTo>
                  <a:pt x="8200396" y="1262794"/>
                  <a:pt x="8183827" y="1285000"/>
                  <a:pt x="8168705" y="1279956"/>
                </a:cubicBezTo>
                <a:cubicBezTo>
                  <a:pt x="8157611" y="1275235"/>
                  <a:pt x="8149996" y="1280870"/>
                  <a:pt x="8139997" y="1282713"/>
                </a:cubicBezTo>
                <a:cubicBezTo>
                  <a:pt x="8125566" y="1279776"/>
                  <a:pt x="8084128" y="1294221"/>
                  <a:pt x="8074238" y="1301895"/>
                </a:cubicBezTo>
                <a:cubicBezTo>
                  <a:pt x="8052170" y="1326903"/>
                  <a:pt x="7986951" y="1319381"/>
                  <a:pt x="7968292" y="1338779"/>
                </a:cubicBezTo>
                <a:cubicBezTo>
                  <a:pt x="7960694" y="1342282"/>
                  <a:pt x="7952937" y="1344333"/>
                  <a:pt x="7945122" y="1345477"/>
                </a:cubicBezTo>
                <a:lnTo>
                  <a:pt x="7922771" y="1346645"/>
                </a:lnTo>
                <a:lnTo>
                  <a:pt x="7915461" y="1342919"/>
                </a:lnTo>
                <a:lnTo>
                  <a:pt x="7902328" y="1345865"/>
                </a:lnTo>
                <a:lnTo>
                  <a:pt x="7898322" y="1345689"/>
                </a:lnTo>
                <a:lnTo>
                  <a:pt x="7875879" y="1345646"/>
                </a:lnTo>
                <a:cubicBezTo>
                  <a:pt x="7890672" y="1367295"/>
                  <a:pt x="7816428" y="1353520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87405" y="1382806"/>
                  <a:pt x="7548172" y="1417460"/>
                </a:cubicBezTo>
                <a:cubicBezTo>
                  <a:pt x="7551327" y="1405830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213486" y="1580987"/>
                </a:lnTo>
                <a:lnTo>
                  <a:pt x="7210972" y="1580856"/>
                </a:lnTo>
                <a:lnTo>
                  <a:pt x="7183121" y="1595162"/>
                </a:lnTo>
                <a:lnTo>
                  <a:pt x="7164601" y="1606490"/>
                </a:lnTo>
                <a:lnTo>
                  <a:pt x="7159286" y="1606850"/>
                </a:lnTo>
                <a:cubicBezTo>
                  <a:pt x="7150961" y="1609262"/>
                  <a:pt x="7125743" y="1618162"/>
                  <a:pt x="7114651" y="1620959"/>
                </a:cubicBezTo>
                <a:cubicBezTo>
                  <a:pt x="7109310" y="1606138"/>
                  <a:pt x="7106695" y="1617324"/>
                  <a:pt x="7092727" y="1623628"/>
                </a:cubicBezTo>
                <a:cubicBezTo>
                  <a:pt x="7081313" y="1602012"/>
                  <a:pt x="7049394" y="1627301"/>
                  <a:pt x="7031309" y="1619451"/>
                </a:cubicBezTo>
                <a:cubicBezTo>
                  <a:pt x="7021305" y="1624569"/>
                  <a:pt x="7010515" y="1629587"/>
                  <a:pt x="6999084" y="1634317"/>
                </a:cubicBezTo>
                <a:lnTo>
                  <a:pt x="6992107" y="1636860"/>
                </a:lnTo>
                <a:lnTo>
                  <a:pt x="6991765" y="1636725"/>
                </a:lnTo>
                <a:cubicBezTo>
                  <a:pt x="6989813" y="1636884"/>
                  <a:pt x="6987353" y="1637572"/>
                  <a:pt x="6983996" y="1639040"/>
                </a:cubicBezTo>
                <a:lnTo>
                  <a:pt x="6979383" y="1641496"/>
                </a:lnTo>
                <a:lnTo>
                  <a:pt x="6900177" y="1636016"/>
                </a:ln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19334" y="1664040"/>
                  <a:pt x="6608179" y="1654034"/>
                  <a:pt x="6587857" y="1665769"/>
                </a:cubicBezTo>
                <a:lnTo>
                  <a:pt x="6554894" y="1664428"/>
                </a:lnTo>
                <a:lnTo>
                  <a:pt x="6551579" y="1662213"/>
                </a:lnTo>
                <a:lnTo>
                  <a:pt x="6545693" y="1661776"/>
                </a:lnTo>
                <a:lnTo>
                  <a:pt x="6530561" y="1664619"/>
                </a:lnTo>
                <a:lnTo>
                  <a:pt x="6525028" y="1666354"/>
                </a:lnTo>
                <a:cubicBezTo>
                  <a:pt x="6521154" y="1667301"/>
                  <a:pt x="6518510" y="1667613"/>
                  <a:pt x="6516595" y="1667475"/>
                </a:cubicBezTo>
                <a:lnTo>
                  <a:pt x="6516340" y="1667291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57809" y="1668164"/>
                  <a:pt x="6415506" y="1688334"/>
                  <a:pt x="6415265" y="1665317"/>
                </a:cubicBezTo>
                <a:cubicBezTo>
                  <a:pt x="6399063" y="1669446"/>
                  <a:pt x="6391173" y="1680085"/>
                  <a:pt x="6393343" y="1664672"/>
                </a:cubicBezTo>
                <a:lnTo>
                  <a:pt x="6380457" y="1662376"/>
                </a:lnTo>
                <a:lnTo>
                  <a:pt x="6280959" y="1689329"/>
                </a:lnTo>
                <a:lnTo>
                  <a:pt x="6266765" y="1695560"/>
                </a:lnTo>
                <a:cubicBezTo>
                  <a:pt x="6262331" y="1698152"/>
                  <a:pt x="6258580" y="1701192"/>
                  <a:pt x="6255823" y="1704850"/>
                </a:cubicBezTo>
                <a:cubicBezTo>
                  <a:pt x="6200184" y="1694834"/>
                  <a:pt x="6155082" y="1716996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99949" y="1814490"/>
                </a:lnTo>
                <a:lnTo>
                  <a:pt x="5453307" y="1815450"/>
                </a:lnTo>
                <a:cubicBezTo>
                  <a:pt x="5433075" y="1827706"/>
                  <a:pt x="5395563" y="1821122"/>
                  <a:pt x="5364192" y="1826074"/>
                </a:cubicBezTo>
                <a:lnTo>
                  <a:pt x="5350380" y="1830891"/>
                </a:lnTo>
                <a:lnTo>
                  <a:pt x="5259633" y="1837160"/>
                </a:lnTo>
                <a:lnTo>
                  <a:pt x="5197513" y="1844718"/>
                </a:lnTo>
                <a:lnTo>
                  <a:pt x="5184170" y="1849402"/>
                </a:lnTo>
                <a:lnTo>
                  <a:pt x="5168852" y="1844846"/>
                </a:lnTo>
                <a:cubicBezTo>
                  <a:pt x="5166986" y="1843561"/>
                  <a:pt x="5165478" y="1842127"/>
                  <a:pt x="5164370" y="1840597"/>
                </a:cubicBezTo>
                <a:lnTo>
                  <a:pt x="5114927" y="1847827"/>
                </a:ln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63743" y="1799478"/>
                  <a:pt x="4655044" y="1795479"/>
                  <a:pt x="4647449" y="1793181"/>
                </a:cubicBezTo>
                <a:lnTo>
                  <a:pt x="4645504" y="1787606"/>
                </a:lnTo>
                <a:lnTo>
                  <a:pt x="4632229" y="1785815"/>
                </a:lnTo>
                <a:lnTo>
                  <a:pt x="4629273" y="1784355"/>
                </a:lnTo>
                <a:cubicBezTo>
                  <a:pt x="4623639" y="1781544"/>
                  <a:pt x="4617950" y="1778917"/>
                  <a:pt x="4611738" y="1776964"/>
                </a:cubicBezTo>
                <a:cubicBezTo>
                  <a:pt x="4601379" y="1800272"/>
                  <a:pt x="4557197" y="1764196"/>
                  <a:pt x="4560070" y="1785640"/>
                </a:cubicBezTo>
                <a:lnTo>
                  <a:pt x="4536503" y="1785334"/>
                </a:lnTo>
                <a:lnTo>
                  <a:pt x="4513724" y="1791996"/>
                </a:lnTo>
                <a:lnTo>
                  <a:pt x="4501513" y="1799835"/>
                </a:lnTo>
                <a:lnTo>
                  <a:pt x="4459076" y="1813003"/>
                </a:lnTo>
                <a:lnTo>
                  <a:pt x="4459810" y="1797886"/>
                </a:lnTo>
                <a:lnTo>
                  <a:pt x="4379064" y="1817177"/>
                </a:lnTo>
                <a:lnTo>
                  <a:pt x="4319209" y="1834833"/>
                </a:lnTo>
                <a:lnTo>
                  <a:pt x="4306907" y="1841641"/>
                </a:lnTo>
                <a:lnTo>
                  <a:pt x="4290981" y="1839677"/>
                </a:lnTo>
                <a:cubicBezTo>
                  <a:pt x="4288909" y="1838717"/>
                  <a:pt x="4287163" y="1837555"/>
                  <a:pt x="4285792" y="1836231"/>
                </a:cubicBezTo>
                <a:lnTo>
                  <a:pt x="4238372" y="1851480"/>
                </a:ln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84875" y="1878116"/>
                  <a:pt x="3775574" y="1875612"/>
                  <a:pt x="3767672" y="1874600"/>
                </a:cubicBezTo>
                <a:lnTo>
                  <a:pt x="3764741" y="1869433"/>
                </a:lnTo>
                <a:lnTo>
                  <a:pt x="3751332" y="1869854"/>
                </a:lnTo>
                <a:lnTo>
                  <a:pt x="3748155" y="1868903"/>
                </a:lnTo>
                <a:cubicBezTo>
                  <a:pt x="3742091" y="1867062"/>
                  <a:pt x="3736007" y="1865414"/>
                  <a:pt x="3729530" y="1864513"/>
                </a:cubicBezTo>
                <a:cubicBezTo>
                  <a:pt x="3723549" y="1889158"/>
                  <a:pt x="3673453" y="1860919"/>
                  <a:pt x="3680177" y="1881552"/>
                </a:cubicBezTo>
                <a:cubicBezTo>
                  <a:pt x="3643549" y="1880892"/>
                  <a:pt x="3599470" y="1913398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228353" y="1917339"/>
                  <a:pt x="3163854" y="1927961"/>
                  <a:pt x="3123424" y="1952930"/>
                </a:cubicBezTo>
                <a:cubicBezTo>
                  <a:pt x="3067921" y="1955455"/>
                  <a:pt x="3058626" y="1970554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80071" y="1972988"/>
                </a:lnTo>
                <a:lnTo>
                  <a:pt x="2978094" y="1972369"/>
                </a:ln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72808" y="1994277"/>
                  <a:pt x="2869648" y="1993306"/>
                  <a:pt x="2864145" y="1994061"/>
                </a:cubicBezTo>
                <a:cubicBezTo>
                  <a:pt x="2872218" y="1978115"/>
                  <a:pt x="2860603" y="1988862"/>
                  <a:pt x="2843662" y="1992498"/>
                </a:cubicBezTo>
                <a:cubicBezTo>
                  <a:pt x="2852423" y="1968542"/>
                  <a:pt x="2804535" y="1987804"/>
                  <a:pt x="2796128" y="1976403"/>
                </a:cubicBezTo>
                <a:cubicBezTo>
                  <a:pt x="2783487" y="1979614"/>
                  <a:pt x="2770278" y="1982573"/>
                  <a:pt x="2756784" y="1985116"/>
                </a:cubicBezTo>
                <a:lnTo>
                  <a:pt x="2748833" y="1986323"/>
                </a:lnTo>
                <a:cubicBezTo>
                  <a:pt x="2748775" y="1986256"/>
                  <a:pt x="2748719" y="1986188"/>
                  <a:pt x="2748661" y="1986122"/>
                </a:cubicBezTo>
                <a:cubicBezTo>
                  <a:pt x="2746906" y="1985902"/>
                  <a:pt x="2744280" y="1986117"/>
                  <a:pt x="2740251" y="1986946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680597" y="1984996"/>
                </a:lnTo>
                <a:cubicBezTo>
                  <a:pt x="2658416" y="1985461"/>
                  <a:pt x="2612251" y="1988312"/>
                  <a:pt x="2578178" y="1990531"/>
                </a:cubicBezTo>
                <a:cubicBezTo>
                  <a:pt x="2545413" y="1998704"/>
                  <a:pt x="2513846" y="1994934"/>
                  <a:pt x="2476147" y="1998305"/>
                </a:cubicBezTo>
                <a:cubicBezTo>
                  <a:pt x="2437134" y="2013637"/>
                  <a:pt x="2413847" y="1999542"/>
                  <a:pt x="2373568" y="2003219"/>
                </a:cubicBezTo>
                <a:cubicBezTo>
                  <a:pt x="2341422" y="2024631"/>
                  <a:pt x="2342856" y="1992997"/>
                  <a:pt x="2321399" y="1989467"/>
                </a:cubicBezTo>
                <a:lnTo>
                  <a:pt x="2315525" y="1989708"/>
                </a:lnTo>
                <a:lnTo>
                  <a:pt x="2300792" y="1994290"/>
                </a:lnTo>
                <a:lnTo>
                  <a:pt x="2295469" y="1996659"/>
                </a:lnTo>
                <a:cubicBezTo>
                  <a:pt x="2291722" y="1998049"/>
                  <a:pt x="2289127" y="1998665"/>
                  <a:pt x="2287219" y="1998750"/>
                </a:cubicBezTo>
                <a:lnTo>
                  <a:pt x="2286948" y="1998596"/>
                </a:lnTo>
                <a:lnTo>
                  <a:pt x="2243069" y="2015111"/>
                </a:lnTo>
                <a:cubicBezTo>
                  <a:pt x="2229030" y="2006206"/>
                  <a:pt x="2188966" y="2031217"/>
                  <a:pt x="2186609" y="2008263"/>
                </a:cubicBezTo>
                <a:cubicBezTo>
                  <a:pt x="2170936" y="2014251"/>
                  <a:pt x="2164097" y="2025782"/>
                  <a:pt x="2164831" y="2010143"/>
                </a:cubicBezTo>
                <a:cubicBezTo>
                  <a:pt x="2159536" y="2011705"/>
                  <a:pt x="2155830" y="2011340"/>
                  <a:pt x="2152836" y="2010048"/>
                </a:cubicBezTo>
                <a:lnTo>
                  <a:pt x="2117102" y="2023004"/>
                </a:lnTo>
                <a:lnTo>
                  <a:pt x="2111935" y="2023163"/>
                </a:lnTo>
                <a:lnTo>
                  <a:pt x="2089991" y="2034193"/>
                </a:lnTo>
                <a:lnTo>
                  <a:pt x="2058061" y="2047942"/>
                </a:lnTo>
                <a:lnTo>
                  <a:pt x="2055737" y="2047704"/>
                </a:lnTo>
                <a:lnTo>
                  <a:pt x="2042244" y="2055560"/>
                </a:lnTo>
                <a:cubicBezTo>
                  <a:pt x="2038090" y="2058656"/>
                  <a:pt x="1978623" y="2070285"/>
                  <a:pt x="1976224" y="2074257"/>
                </a:cubicBezTo>
                <a:cubicBezTo>
                  <a:pt x="1920172" y="2070662"/>
                  <a:pt x="1933546" y="2089824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402655" y="2224964"/>
                  <a:pt x="1409212" y="2231152"/>
                  <a:pt x="1398481" y="2237074"/>
                </a:cubicBezTo>
                <a:cubicBezTo>
                  <a:pt x="1398456" y="2237082"/>
                  <a:pt x="1398432" y="2237089"/>
                  <a:pt x="1398407" y="2237095"/>
                </a:cubicBezTo>
                <a:lnTo>
                  <a:pt x="1370962" y="2237474"/>
                </a:lnTo>
                <a:lnTo>
                  <a:pt x="1356367" y="2235089"/>
                </a:lnTo>
                <a:cubicBezTo>
                  <a:pt x="1346056" y="2233320"/>
                  <a:pt x="1335986" y="2231930"/>
                  <a:pt x="1324828" y="2231968"/>
                </a:cubicBezTo>
                <a:lnTo>
                  <a:pt x="1297744" y="2235849"/>
                </a:lnTo>
                <a:lnTo>
                  <a:pt x="1286236" y="2233135"/>
                </a:lnTo>
                <a:lnTo>
                  <a:pt x="1283504" y="2233797"/>
                </a:lnTo>
                <a:lnTo>
                  <a:pt x="1279765" y="2229639"/>
                </a:ln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64984" y="2224767"/>
                  <a:pt x="812914" y="2202752"/>
                </a:cubicBezTo>
                <a:cubicBezTo>
                  <a:pt x="809419" y="2205714"/>
                  <a:pt x="805091" y="2207855"/>
                  <a:pt x="800195" y="2209407"/>
                </a:cubicBezTo>
                <a:lnTo>
                  <a:pt x="784978" y="2212360"/>
                </a:lnTo>
                <a:lnTo>
                  <a:pt x="681987" y="2216757"/>
                </a:lnTo>
                <a:lnTo>
                  <a:pt x="669923" y="2211682"/>
                </a:lnTo>
                <a:cubicBezTo>
                  <a:pt x="675432" y="2197125"/>
                  <a:pt x="665394" y="2205767"/>
                  <a:pt x="648680" y="2206229"/>
                </a:cubicBezTo>
                <a:cubicBezTo>
                  <a:pt x="653511" y="2183723"/>
                  <a:pt x="607806" y="2194090"/>
                  <a:pt x="597225" y="2180999"/>
                </a:cubicBezTo>
                <a:cubicBezTo>
                  <a:pt x="584838" y="2181847"/>
                  <a:pt x="571827" y="2182333"/>
                  <a:pt x="558449" y="2182346"/>
                </a:cubicBezTo>
                <a:lnTo>
                  <a:pt x="550517" y="2182060"/>
                </a:lnTo>
                <a:lnTo>
                  <a:pt x="550309" y="2181825"/>
                </a:lnTo>
                <a:cubicBezTo>
                  <a:pt x="548471" y="2181269"/>
                  <a:pt x="545824" y="2180990"/>
                  <a:pt x="541836" y="2181063"/>
                </a:cubicBezTo>
                <a:lnTo>
                  <a:pt x="536057" y="2181537"/>
                </a:lnTo>
                <a:lnTo>
                  <a:pt x="520671" y="2180980"/>
                </a:lnTo>
                <a:lnTo>
                  <a:pt x="515024" y="2179258"/>
                </a:lnTo>
                <a:lnTo>
                  <a:pt x="512278" y="2176369"/>
                </a:lnTo>
                <a:lnTo>
                  <a:pt x="480419" y="2167807"/>
                </a:lnTo>
                <a:cubicBezTo>
                  <a:pt x="458012" y="2174781"/>
                  <a:pt x="449332" y="2162566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36093" y="2150634"/>
                  <a:pt x="209811" y="2132011"/>
                  <a:pt x="169207" y="2128100"/>
                </a:cubicBezTo>
                <a:lnTo>
                  <a:pt x="93149" y="2105324"/>
                </a:lnTo>
                <a:lnTo>
                  <a:pt x="88109" y="2106704"/>
                </a:lnTo>
                <a:cubicBezTo>
                  <a:pt x="84511" y="2107398"/>
                  <a:pt x="81960" y="2107528"/>
                  <a:pt x="80022" y="2107254"/>
                </a:cubicBezTo>
                <a:lnTo>
                  <a:pt x="79717" y="2107046"/>
                </a:lnTo>
                <a:lnTo>
                  <a:pt x="72352" y="2107991"/>
                </a:lnTo>
                <a:cubicBezTo>
                  <a:pt x="60160" y="2110089"/>
                  <a:pt x="48530" y="2112610"/>
                  <a:pt x="37645" y="2115401"/>
                </a:cubicBez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DC6B09-0220-3305-CD96-DB7A9371C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r>
              <a:rPr lang="da-DK" i="1" err="1">
                <a:ea typeface="Batang"/>
              </a:rPr>
              <a:t>Kunning</a:t>
            </a:r>
            <a:r>
              <a:rPr lang="da-DK" dirty="0">
                <a:ea typeface="Batang"/>
              </a:rPr>
              <a:t>// information</a:t>
            </a:r>
            <a:endParaRPr lang="da-DK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501A971-CEBD-4E4B-8529-3BB4F4100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460" y="6189260"/>
            <a:ext cx="7831541" cy="668740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5F6D5373-801B-8728-2384-E60A85844A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5653899"/>
              </p:ext>
            </p:extLst>
          </p:nvPr>
        </p:nvGraphicFramePr>
        <p:xfrm>
          <a:off x="1050925" y="1825625"/>
          <a:ext cx="9810750" cy="4429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4213853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DarkSeedLeftStep">
      <a:dk1>
        <a:srgbClr val="000000"/>
      </a:dk1>
      <a:lt1>
        <a:srgbClr val="FFFFFF"/>
      </a:lt1>
      <a:dk2>
        <a:srgbClr val="41242C"/>
      </a:dk2>
      <a:lt2>
        <a:srgbClr val="E7E2E8"/>
      </a:lt2>
      <a:accent1>
        <a:srgbClr val="36B721"/>
      </a:accent1>
      <a:accent2>
        <a:srgbClr val="6CB313"/>
      </a:accent2>
      <a:accent3>
        <a:srgbClr val="A2A61D"/>
      </a:accent3>
      <a:accent4>
        <a:srgbClr val="D58B17"/>
      </a:accent4>
      <a:accent5>
        <a:srgbClr val="E74E29"/>
      </a:accent5>
      <a:accent6>
        <a:srgbClr val="D51742"/>
      </a:accent6>
      <a:hlink>
        <a:srgbClr val="BF6D3F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777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Batang</vt:lpstr>
      <vt:lpstr>Arial</vt:lpstr>
      <vt:lpstr>Bembo</vt:lpstr>
      <vt:lpstr>Calibri Light</vt:lpstr>
      <vt:lpstr>ArchiveVTI</vt:lpstr>
      <vt:lpstr>Foreldrafundur hjá forskúlanum // parent-teacher meeting</vt:lpstr>
      <vt:lpstr>Skúlatíð // School hours</vt:lpstr>
      <vt:lpstr>Praktisk kunning //Practical information</vt:lpstr>
      <vt:lpstr>Praktisk kunning // Practical information</vt:lpstr>
      <vt:lpstr>Ymisk evnir vit viðgera // DIfferent subjects </vt:lpstr>
      <vt:lpstr>Útiskúli // outdoor school </vt:lpstr>
      <vt:lpstr>Heimasíðan // Homepage</vt:lpstr>
      <vt:lpstr>Lærugreinar // School subject</vt:lpstr>
      <vt:lpstr>Kreativ dømir  //  examples of creativity</vt:lpstr>
      <vt:lpstr>Kunning//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/>
  <cp:lastModifiedBy>Bjørg Clementsen</cp:lastModifiedBy>
  <cp:revision>692</cp:revision>
  <dcterms:created xsi:type="dcterms:W3CDTF">2022-08-23T13:48:24Z</dcterms:created>
  <dcterms:modified xsi:type="dcterms:W3CDTF">2024-08-28T09:10:24Z</dcterms:modified>
</cp:coreProperties>
</file>