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58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709E1-6507-45F7-92DD-1A9968656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C96557-8251-4D59-9746-A895AF30A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8896E8-9CF0-4EBC-9D26-DDB68F74B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20CC37-110A-4535-9012-53A310B5B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2E3BFA-6967-43B3-BF32-0392AE989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39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B1505-8199-4B61-9103-F44B74CB4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8427ED-D2E8-4B67-B877-EECC88F62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DD4CCE-FA3E-4FF1-9E66-1A2B1B59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E572AC-55B9-49AB-A4B0-E662A3BA0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418B47-23A8-4E18-BFA1-5B1ACCF96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004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F4342F-9B9E-494A-B888-E25517532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76A9D5-99CC-44FE-B817-F0703D100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2A2248-E80A-4F28-A2C2-41EDDD25E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7F3EE2B-6428-4A5C-BBC0-653FFA44F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F8C053-203A-4F12-806F-0C5A3861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721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7A4F47-B708-4BEA-8BAB-9B24F3DF1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2DE8A1-2F96-49DF-B684-BD9CC8690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21C7F5D-B648-4BD8-91BD-FDF2443BC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A49916-7233-4911-9068-0A98F69B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E46FD4-30AE-402C-B4AC-E947A09E0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5D5010F-FC1E-49B5-AD22-885BC8FFF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2608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E07B3-C0EC-462F-BEB6-63317D84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F7074E2-2C15-4BD1-B0F3-922C0E508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7CDE855-B22B-498D-97C0-33B722BCF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1B0273D-EE1B-46F7-9242-E6AEC2A5F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1F565C5-A3DD-4DE0-BBBE-9270123FE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0928FB0-DE83-42E0-9E58-463E7F136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FC998FE-A47C-495B-AD67-F64380937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3886980-AA35-4E6A-88E3-B01153587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452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DC3F5-FB5E-46CA-9259-6B750D58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2BB7B58-6A47-4EC0-95A5-288813F45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7687C51-23B1-4B6D-A070-E71209ED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F3FD327-3DF4-4F3D-8D70-856B4C34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3178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CDA7F09-B8D5-432F-8FB5-99474A94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A4516DC-77E3-4D87-9691-BC134AF9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30E26A-785C-47EE-9F68-622494954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669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7C7C0F-F0AA-4520-B640-E7D3F8503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F53241-B01B-4167-909B-E034BBEB2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D69ED7-D75F-4A12-9124-03EB18CEC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A8D8C9D-F965-4691-872F-C876701AB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AACA0C0-59E7-4268-8335-D7A3D6B77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3418D85-7AB7-41C2-B418-49FC18793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492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F6F527-D668-4CEC-9D0F-FB25E955F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ADF11F5-8113-480B-BAC3-C63E181D9E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2C5FD68-05E1-43D1-B1F0-AC7F4BBAA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744432A-989E-4BE1-A646-6F5D12795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66438D-3ED2-4485-89EA-7B8949379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9DA32FF-93C2-46B1-80E8-4C393E2D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818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38F26-A850-4D5A-82E6-EB9E4FDFF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C4B796-5277-4F1C-8F55-D5C19D1E7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586140-1C51-41F4-BDA6-B94683D7C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7B6E59-1C5F-4F64-A9C2-EFD91283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235221-101E-4DF0-8312-833236B0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7711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5C90A63-97F4-48E1-8888-49804F2D8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316741C-A7BD-4931-9072-B49F5A9B4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A19E5A-79DE-481D-B914-FDF40A6E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511C54-D8AD-4CAD-952E-B2728996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7A5A2F-21FA-4F34-A7DC-878992EA6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2025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3032095-4E64-47C5-A138-7DA41451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579904-FED8-4422-80EE-A6EE06C6E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9942CE-702D-4E27-AE55-9B0416BFB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99043-5CB8-4EC1-A0BB-39EAABDD6C02}" type="datetimeFigureOut">
              <a:rPr lang="da-DK" smtClean="0"/>
              <a:t>09-06-2020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F4557E2-5FD0-4904-9AFD-6A9AE5248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260ED0-4B54-465E-B7E8-26A3C2BE3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160A2-8809-4C19-92EB-DEB3D50AAA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99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48F3CD-2ACD-4417-9AEC-C1D53F078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351" y="433545"/>
            <a:ext cx="11139854" cy="930447"/>
          </a:xfrm>
        </p:spPr>
        <p:txBody>
          <a:bodyPr>
            <a:normAutofit/>
          </a:bodyPr>
          <a:lstStyle/>
          <a:p>
            <a:r>
              <a:rPr lang="da-DK" sz="5400" b="1">
                <a:solidFill>
                  <a:srgbClr val="FFFFFF"/>
                </a:solidFill>
              </a:rPr>
              <a:t>Teknologisk fatan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330C34C-162A-429F-80AF-35E35A8ECE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4278" y="1645723"/>
            <a:ext cx="9144000" cy="420001"/>
          </a:xfrm>
        </p:spPr>
        <p:txBody>
          <a:bodyPr>
            <a:normAutofit/>
          </a:bodyPr>
          <a:lstStyle/>
          <a:p>
            <a:r>
              <a:rPr lang="da-DK" sz="2000">
                <a:solidFill>
                  <a:srgbClr val="7D6233"/>
                </a:solidFill>
              </a:rPr>
              <a:t>Ein royndarverkætlan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63CC0A24-86AD-41A1-8B27-C659F238F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663" y="2426818"/>
            <a:ext cx="4017725" cy="399763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5" descr="Et billede, der indeholder indendørs, skab, værelse, hund&#10;&#10;Automatisk genereret beskrivelse">
            <a:extLst>
              <a:ext uri="{FF2B5EF4-FFF2-40B4-BE49-F238E27FC236}">
                <a16:creationId xmlns:a16="http://schemas.microsoft.com/office/drawing/2014/main" id="{3ADD9EDE-2FA5-4258-A4B4-7567811BC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73" y="2591084"/>
            <a:ext cx="5455917" cy="366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09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161D4-F026-4452-AB99-5C41C9FF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da-DK" sz="2800" dirty="0" err="1">
                <a:solidFill>
                  <a:schemeClr val="bg1"/>
                </a:solidFill>
              </a:rPr>
              <a:t>Endamál</a:t>
            </a:r>
            <a:br>
              <a:rPr lang="da-DK" sz="2800" dirty="0">
                <a:solidFill>
                  <a:schemeClr val="bg1"/>
                </a:solidFill>
              </a:rPr>
            </a:br>
            <a:r>
              <a:rPr lang="da-DK" sz="2800" dirty="0">
                <a:solidFill>
                  <a:schemeClr val="bg1"/>
                </a:solidFill>
              </a:rPr>
              <a:t>	</a:t>
            </a:r>
            <a:r>
              <a:rPr lang="da-DK" sz="1800" dirty="0" err="1">
                <a:solidFill>
                  <a:schemeClr val="bg1"/>
                </a:solidFill>
              </a:rPr>
              <a:t>Við</a:t>
            </a:r>
            <a:r>
              <a:rPr lang="da-DK" sz="1800" dirty="0">
                <a:solidFill>
                  <a:schemeClr val="bg1"/>
                </a:solidFill>
              </a:rPr>
              <a:t> </a:t>
            </a:r>
            <a:r>
              <a:rPr lang="da-DK" sz="1800" dirty="0" err="1">
                <a:solidFill>
                  <a:schemeClr val="bg1"/>
                </a:solidFill>
              </a:rPr>
              <a:t>støði</a:t>
            </a:r>
            <a:r>
              <a:rPr lang="da-DK" sz="1800" dirty="0">
                <a:solidFill>
                  <a:schemeClr val="bg1"/>
                </a:solidFill>
              </a:rPr>
              <a:t> í </a:t>
            </a:r>
            <a:r>
              <a:rPr lang="da-DK" sz="1800" dirty="0" err="1">
                <a:solidFill>
                  <a:schemeClr val="bg1"/>
                </a:solidFill>
              </a:rPr>
              <a:t>Uppgávuloysing</a:t>
            </a:r>
            <a:r>
              <a:rPr lang="da-DK" sz="1800" dirty="0">
                <a:solidFill>
                  <a:schemeClr val="bg1"/>
                </a:solidFill>
              </a:rPr>
              <a:t>, </a:t>
            </a:r>
            <a:r>
              <a:rPr lang="da-DK" sz="1800" dirty="0" err="1">
                <a:solidFill>
                  <a:schemeClr val="bg1"/>
                </a:solidFill>
              </a:rPr>
              <a:t>Áhaldni</a:t>
            </a:r>
            <a:r>
              <a:rPr lang="da-DK" sz="1800" dirty="0">
                <a:solidFill>
                  <a:schemeClr val="bg1"/>
                </a:solidFill>
              </a:rPr>
              <a:t>, Kreativitet, Samstarv og </a:t>
            </a:r>
            <a:r>
              <a:rPr lang="da-DK" sz="1800" dirty="0" err="1">
                <a:solidFill>
                  <a:schemeClr val="bg1"/>
                </a:solidFill>
              </a:rPr>
              <a:t>Samskifti</a:t>
            </a:r>
            <a:endParaRPr lang="da-DK" sz="1800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883D1D-BC59-429C-9087-A6170738F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r>
              <a:rPr lang="fo-FO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fo-FO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enna sær vitan á tí teknologiska økinum</a:t>
            </a:r>
          </a:p>
          <a:p>
            <a:endParaRPr lang="fo-FO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o-FO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Læra at vera ábyrgdarfull í einum alt meira digitalum heimi</a:t>
            </a:r>
          </a:p>
          <a:p>
            <a:endParaRPr lang="fo-FO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o-FO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Ogna sær førleikar á hóskandi støði at skapa og skilja teknologi</a:t>
            </a:r>
            <a:endParaRPr lang="da-DK" sz="2400" dirty="0">
              <a:solidFill>
                <a:schemeClr val="bg1"/>
              </a:solidFill>
            </a:endParaRPr>
          </a:p>
          <a:p>
            <a:endParaRPr lang="da-DK" sz="2400" dirty="0">
              <a:solidFill>
                <a:schemeClr val="bg1"/>
              </a:solidFill>
            </a:endParaRPr>
          </a:p>
          <a:p>
            <a:r>
              <a:rPr lang="da-DK" sz="2400" dirty="0" err="1">
                <a:solidFill>
                  <a:schemeClr val="bg1"/>
                </a:solidFill>
              </a:rPr>
              <a:t>Læra</a:t>
            </a:r>
            <a:r>
              <a:rPr lang="da-DK" sz="2400" dirty="0">
                <a:solidFill>
                  <a:schemeClr val="bg1"/>
                </a:solidFill>
              </a:rPr>
              <a:t> at </a:t>
            </a:r>
            <a:r>
              <a:rPr lang="da-DK" sz="2400" dirty="0" err="1">
                <a:solidFill>
                  <a:schemeClr val="bg1"/>
                </a:solidFill>
              </a:rPr>
              <a:t>blíva</a:t>
            </a:r>
            <a:r>
              <a:rPr lang="da-DK" sz="2400" dirty="0">
                <a:solidFill>
                  <a:schemeClr val="bg1"/>
                </a:solidFill>
              </a:rPr>
              <a:t> </a:t>
            </a:r>
            <a:r>
              <a:rPr lang="da-DK" sz="2400" dirty="0" err="1">
                <a:solidFill>
                  <a:schemeClr val="bg1"/>
                </a:solidFill>
              </a:rPr>
              <a:t>digitalir</a:t>
            </a:r>
            <a:r>
              <a:rPr lang="da-DK" sz="2400" dirty="0">
                <a:solidFill>
                  <a:schemeClr val="bg1"/>
                </a:solidFill>
              </a:rPr>
              <a:t> </a:t>
            </a:r>
            <a:r>
              <a:rPr lang="da-DK" sz="2400" dirty="0" err="1">
                <a:solidFill>
                  <a:schemeClr val="bg1"/>
                </a:solidFill>
              </a:rPr>
              <a:t>skaparar</a:t>
            </a:r>
            <a:r>
              <a:rPr lang="da-DK" sz="2400" dirty="0">
                <a:solidFill>
                  <a:schemeClr val="bg1"/>
                </a:solidFill>
              </a:rPr>
              <a:t> </a:t>
            </a:r>
            <a:r>
              <a:rPr lang="da-DK" sz="2400" dirty="0" err="1">
                <a:solidFill>
                  <a:schemeClr val="bg1"/>
                </a:solidFill>
              </a:rPr>
              <a:t>ístaðin</a:t>
            </a:r>
            <a:r>
              <a:rPr lang="da-DK" sz="2400" dirty="0">
                <a:solidFill>
                  <a:schemeClr val="bg1"/>
                </a:solidFill>
              </a:rPr>
              <a:t> </a:t>
            </a:r>
            <a:r>
              <a:rPr lang="da-DK" sz="2400" dirty="0" err="1">
                <a:solidFill>
                  <a:schemeClr val="bg1"/>
                </a:solidFill>
              </a:rPr>
              <a:t>fyri</a:t>
            </a:r>
            <a:r>
              <a:rPr lang="da-DK" sz="2400" dirty="0">
                <a:solidFill>
                  <a:schemeClr val="bg1"/>
                </a:solidFill>
              </a:rPr>
              <a:t> </a:t>
            </a:r>
            <a:r>
              <a:rPr lang="da-DK" sz="2400" dirty="0" err="1">
                <a:solidFill>
                  <a:schemeClr val="bg1"/>
                </a:solidFill>
              </a:rPr>
              <a:t>bara</a:t>
            </a:r>
            <a:r>
              <a:rPr lang="da-DK" sz="2400" dirty="0">
                <a:solidFill>
                  <a:schemeClr val="bg1"/>
                </a:solidFill>
              </a:rPr>
              <a:t> at </a:t>
            </a:r>
            <a:r>
              <a:rPr lang="da-DK" sz="2400" dirty="0" err="1">
                <a:solidFill>
                  <a:schemeClr val="bg1"/>
                </a:solidFill>
              </a:rPr>
              <a:t>vera</a:t>
            </a:r>
            <a:r>
              <a:rPr lang="da-DK" sz="2400" dirty="0">
                <a:solidFill>
                  <a:schemeClr val="bg1"/>
                </a:solidFill>
              </a:rPr>
              <a:t> </a:t>
            </a:r>
            <a:r>
              <a:rPr lang="da-DK" sz="2400" dirty="0" err="1">
                <a:solidFill>
                  <a:schemeClr val="bg1"/>
                </a:solidFill>
              </a:rPr>
              <a:t>digitalir</a:t>
            </a:r>
            <a:r>
              <a:rPr lang="da-DK" sz="2400" dirty="0">
                <a:solidFill>
                  <a:schemeClr val="bg1"/>
                </a:solidFill>
              </a:rPr>
              <a:t> </a:t>
            </a:r>
            <a:r>
              <a:rPr lang="da-DK" sz="2400" dirty="0" err="1">
                <a:solidFill>
                  <a:schemeClr val="bg1"/>
                </a:solidFill>
              </a:rPr>
              <a:t>brúkarar</a:t>
            </a:r>
            <a:endParaRPr lang="da-DK" sz="2400" dirty="0">
              <a:solidFill>
                <a:schemeClr val="bg1"/>
              </a:solidFill>
            </a:endParaRPr>
          </a:p>
          <a:p>
            <a:endParaRPr lang="da-DK" sz="2400" dirty="0">
              <a:solidFill>
                <a:schemeClr val="bg1"/>
              </a:solidFill>
            </a:endParaRPr>
          </a:p>
          <a:p>
            <a:endParaRPr lang="da-DK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91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B75A74-4D5E-480B-B56F-A1681CA81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Miðdeild (4, 5 og 6. flokkur)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FBEFF2-1F42-482B-AFDC-15817CBB9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2400">
              <a:solidFill>
                <a:schemeClr val="bg1"/>
              </a:solidFill>
            </a:endParaRPr>
          </a:p>
          <a:p>
            <a:r>
              <a:rPr lang="da-DK" sz="2400">
                <a:solidFill>
                  <a:schemeClr val="bg1"/>
                </a:solidFill>
              </a:rPr>
              <a:t>2 tímar um vikuna pr árgang (60 tímar tils)</a:t>
            </a:r>
          </a:p>
          <a:p>
            <a:r>
              <a:rPr lang="da-DK" sz="2400">
                <a:solidFill>
                  <a:schemeClr val="bg1"/>
                </a:solidFill>
              </a:rPr>
              <a:t>12 næmingar pr árgang</a:t>
            </a:r>
          </a:p>
          <a:p>
            <a:endParaRPr lang="da-DK" sz="2400">
              <a:solidFill>
                <a:schemeClr val="bg1"/>
              </a:solidFill>
            </a:endParaRPr>
          </a:p>
          <a:p>
            <a:endParaRPr lang="da-DK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948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1F9128-6977-4B69-ADAF-A171D06B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 err="1">
                <a:solidFill>
                  <a:schemeClr val="bg1"/>
                </a:solidFill>
              </a:rPr>
              <a:t>Teldulæra</a:t>
            </a: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AE2B041F-16BF-4749-8615-46B2EF250E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14" r="3" b="6214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82D6628-B5F3-4DC0-9E88-3A9F40BB7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38578" y="3384228"/>
            <a:ext cx="4710877" cy="264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5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EA4D47C-B174-4BCD-AF26-09655B952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 err="1">
                <a:solidFill>
                  <a:schemeClr val="bg1"/>
                </a:solidFill>
              </a:rPr>
              <a:t>Forritan</a:t>
            </a:r>
            <a:r>
              <a:rPr lang="da-DK" dirty="0">
                <a:solidFill>
                  <a:schemeClr val="bg1"/>
                </a:solidFill>
              </a:rPr>
              <a:t> á </a:t>
            </a:r>
            <a:r>
              <a:rPr lang="da-DK" dirty="0" err="1">
                <a:solidFill>
                  <a:schemeClr val="bg1"/>
                </a:solidFill>
              </a:rPr>
              <a:t>byrjunarstøði</a:t>
            </a:r>
            <a:r>
              <a:rPr lang="da-DK" dirty="0">
                <a:solidFill>
                  <a:schemeClr val="bg1"/>
                </a:solidFill>
              </a:rPr>
              <a:t> (Code.org)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D777CD2-8AAE-40A4-B62A-335FABE85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61" r="3" b="11387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4D64366-4E0B-4CF8-B1CA-26E2457AC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96300" y="3394075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52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FD347-1232-4D84-AC16-19D861802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 err="1">
                <a:solidFill>
                  <a:srgbClr val="FFFFFF"/>
                </a:solidFill>
              </a:rPr>
              <a:t>MicroBit</a:t>
            </a:r>
            <a:endParaRPr lang="en-US" sz="54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lede 4">
            <a:extLst>
              <a:ext uri="{FF2B5EF4-FFF2-40B4-BE49-F238E27FC236}">
                <a16:creationId xmlns:a16="http://schemas.microsoft.com/office/drawing/2014/main" id="{BCBE1628-B03E-4628-AB72-9199B737D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67" y="2611544"/>
            <a:ext cx="5455917" cy="362818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lede 7">
            <a:extLst>
              <a:ext uri="{FF2B5EF4-FFF2-40B4-BE49-F238E27FC236}">
                <a16:creationId xmlns:a16="http://schemas.microsoft.com/office/drawing/2014/main" id="{6B54166C-7B6F-4CFD-969C-65DC9F142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073" y="3177596"/>
            <a:ext cx="5455917" cy="249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47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F9C8A4-0248-4948-8A07-287431C5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Scratch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2E536153-B60B-4C8B-A220-DF0AA990F2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1" t="9091" r="9204" b="-1"/>
          <a:stretch/>
        </p:blipFill>
        <p:spPr>
          <a:xfrm>
            <a:off x="5153822" y="1589785"/>
            <a:ext cx="6553545" cy="36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7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EF5B22-8695-42A2-B998-1FFB9B005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NXT Mindstorms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764C5F1-A595-4E3B-B7ED-843441AFF9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9558" r="-1" b="-1"/>
          <a:stretch/>
        </p:blipFill>
        <p:spPr>
          <a:xfrm>
            <a:off x="5194300" y="534988"/>
            <a:ext cx="6470650" cy="3073400"/>
          </a:xfrm>
          <a:prstGeom prst="rect">
            <a:avLst/>
          </a:prstGeom>
        </p:spPr>
      </p:pic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F2F127B-C392-4968-8CD4-6B659A05C5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6752" b="-1"/>
          <a:stretch/>
        </p:blipFill>
        <p:spPr>
          <a:xfrm>
            <a:off x="5194300" y="3690938"/>
            <a:ext cx="647065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4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FFDDC4-74F9-4D09-91E4-B1591B01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Víðari telduvísind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01C43E6-9A46-4162-983C-F8834C137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" r="5747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404E615-1637-4D7B-AEF3-8928B4051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47102" y="2386584"/>
            <a:ext cx="3803650" cy="206179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5D2CABE-2BDF-4560-9683-34E7AD1B1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54" y="4709162"/>
            <a:ext cx="3383546" cy="189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37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1D8EA03BB7E44429C4A8009C961D3B2" ma:contentTypeVersion="20" ma:contentTypeDescription="Opret et nyt dokument." ma:contentTypeScope="" ma:versionID="dd68cafb0980ce75f41d789661fc5b81">
  <xsd:schema xmlns:xsd="http://www.w3.org/2001/XMLSchema" xmlns:xs="http://www.w3.org/2001/XMLSchema" xmlns:p="http://schemas.microsoft.com/office/2006/metadata/properties" xmlns:ns3="a06d079b-d3ec-4d5a-b3f1-46e079cbdff3" xmlns:ns4="9f14d7e4-c11b-4098-9c2a-929577f70e92" targetNamespace="http://schemas.microsoft.com/office/2006/metadata/properties" ma:root="true" ma:fieldsID="bee95e264c52a285fb71e754a21d91e8" ns3:_="" ns4:_="">
    <xsd:import namespace="a06d079b-d3ec-4d5a-b3f1-46e079cbdff3"/>
    <xsd:import namespace="9f14d7e4-c11b-4098-9c2a-929577f70e9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d079b-d3ec-4d5a-b3f1-46e079cbdff3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4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2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14d7e4-c11b-4098-9c2a-929577f70e9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værdi for deling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a06d079b-d3ec-4d5a-b3f1-46e079cbdff3" xsi:nil="true"/>
    <AppVersion xmlns="a06d079b-d3ec-4d5a-b3f1-46e079cbdff3" xsi:nil="true"/>
    <NotebookType xmlns="a06d079b-d3ec-4d5a-b3f1-46e079cbdff3" xsi:nil="true"/>
    <Teachers xmlns="a06d079b-d3ec-4d5a-b3f1-46e079cbdff3">
      <UserInfo>
        <DisplayName/>
        <AccountId xsi:nil="true"/>
        <AccountType/>
      </UserInfo>
    </Teachers>
    <Invited_Teachers xmlns="a06d079b-d3ec-4d5a-b3f1-46e079cbdff3" xsi:nil="true"/>
    <Owner xmlns="a06d079b-d3ec-4d5a-b3f1-46e079cbdff3">
      <UserInfo>
        <DisplayName/>
        <AccountId xsi:nil="true"/>
        <AccountType/>
      </UserInfo>
    </Owner>
    <DefaultSectionNames xmlns="a06d079b-d3ec-4d5a-b3f1-46e079cbdff3" xsi:nil="true"/>
    <Invited_Students xmlns="a06d079b-d3ec-4d5a-b3f1-46e079cbdff3" xsi:nil="true"/>
    <FolderType xmlns="a06d079b-d3ec-4d5a-b3f1-46e079cbdff3" xsi:nil="true"/>
    <Students xmlns="a06d079b-d3ec-4d5a-b3f1-46e079cbdff3">
      <UserInfo>
        <DisplayName/>
        <AccountId xsi:nil="true"/>
        <AccountType/>
      </UserInfo>
    </Students>
    <Student_Groups xmlns="a06d079b-d3ec-4d5a-b3f1-46e079cbdff3">
      <UserInfo>
        <DisplayName/>
        <AccountId xsi:nil="true"/>
        <AccountType/>
      </UserInfo>
    </Student_Groups>
  </documentManagement>
</p:properties>
</file>

<file path=customXml/itemProps1.xml><?xml version="1.0" encoding="utf-8"?>
<ds:datastoreItem xmlns:ds="http://schemas.openxmlformats.org/officeDocument/2006/customXml" ds:itemID="{901F3B24-779A-4120-9B41-1771446246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6d079b-d3ec-4d5a-b3f1-46e079cbdff3"/>
    <ds:schemaRef ds:uri="9f14d7e4-c11b-4098-9c2a-929577f70e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0FD1AA-7B99-435B-8D6B-144BBEEDF8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63DF12-8108-4D71-8F89-9BD5FC57A1A0}">
  <ds:schemaRefs>
    <ds:schemaRef ds:uri="a06d079b-d3ec-4d5a-b3f1-46e079cbdff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f14d7e4-c11b-4098-9c2a-929577f70e9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Widescreen</PresentationFormat>
  <Paragraphs>21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Office-tema</vt:lpstr>
      <vt:lpstr>Teknologisk fatan</vt:lpstr>
      <vt:lpstr>PowerPoint-præsentation</vt:lpstr>
      <vt:lpstr>Endamál  Við støði í Uppgávuloysing, Áhaldni, Kreativitet, Samstarv og Samskifti</vt:lpstr>
      <vt:lpstr>Miðdeild (4, 5 og 6. flokkur)</vt:lpstr>
      <vt:lpstr>Teldulæra</vt:lpstr>
      <vt:lpstr>Forritan á byrjunarstøði (Code.org)</vt:lpstr>
      <vt:lpstr>MicroBit</vt:lpstr>
      <vt:lpstr>Scratch</vt:lpstr>
      <vt:lpstr>NXT Mindstorms</vt:lpstr>
      <vt:lpstr>Víðari telduvísind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Teknologisk fatan</dc:title>
  <dc:creator>Hans Fróði Jensen</dc:creator>
  <cp:lastModifiedBy>Hans Fróði Jensen</cp:lastModifiedBy>
  <cp:revision>1</cp:revision>
  <dcterms:created xsi:type="dcterms:W3CDTF">2020-06-09T17:49:42Z</dcterms:created>
  <dcterms:modified xsi:type="dcterms:W3CDTF">2020-06-09T17:50:00Z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0x01010051D8EA03BB7E44429C4A8009C961D3B2</vt:lpwstr>
  </property>
</Properties>
</file>