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74" r:id="rId5"/>
    <p:sldId id="270" r:id="rId6"/>
    <p:sldId id="259" r:id="rId7"/>
    <p:sldId id="261" r:id="rId8"/>
    <p:sldId id="262" r:id="rId9"/>
    <p:sldId id="263" r:id="rId10"/>
    <p:sldId id="264" r:id="rId11"/>
    <p:sldId id="271" r:id="rId12"/>
    <p:sldId id="272" r:id="rId13"/>
    <p:sldId id="273" r:id="rId14"/>
    <p:sldId id="265" r:id="rId15"/>
    <p:sldId id="266" r:id="rId16"/>
    <p:sldId id="267" r:id="rId17"/>
    <p:sldId id="268" r:id="rId18"/>
    <p:sldId id="269" r:id="rId19"/>
  </p:sldIdLst>
  <p:sldSz cx="12192000" cy="6858000"/>
  <p:notesSz cx="6858000" cy="9144000"/>
  <p:defaultText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E9C3FE-EE7D-47E4-8199-C843BE90CF0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1186D7C7-6297-40BA-811E-5D1380C1AD95}">
      <dgm:prSet/>
      <dgm:spPr/>
      <dgm:t>
        <a:bodyPr/>
        <a:lstStyle/>
        <a:p>
          <a:pPr rtl="0"/>
          <a:r>
            <a:rPr lang="da-DK" dirty="0"/>
            <a:t>At </a:t>
          </a:r>
          <a:r>
            <a:rPr lang="da-DK" dirty="0" err="1"/>
            <a:t>spyrja</a:t>
          </a:r>
          <a:r>
            <a:rPr lang="da-DK" dirty="0"/>
            <a:t> og </a:t>
          </a:r>
          <a:r>
            <a:rPr lang="da-DK" dirty="0" err="1"/>
            <a:t>gera</a:t>
          </a:r>
          <a:r>
            <a:rPr lang="da-DK" dirty="0"/>
            <a:t> </a:t>
          </a:r>
          <a:r>
            <a:rPr lang="da-DK" dirty="0" err="1"/>
            <a:t>spurdóm</a:t>
          </a:r>
          <a:endParaRPr lang="fo-FO" dirty="0"/>
        </a:p>
      </dgm:t>
    </dgm:pt>
    <dgm:pt modelId="{1F4746CC-5547-4A13-8C22-4EBF6EB8DD90}" type="parTrans" cxnId="{B8983595-8A63-48F5-935E-4BA976F45E2A}">
      <dgm:prSet/>
      <dgm:spPr/>
      <dgm:t>
        <a:bodyPr/>
        <a:lstStyle/>
        <a:p>
          <a:endParaRPr lang="da-DK"/>
        </a:p>
      </dgm:t>
    </dgm:pt>
    <dgm:pt modelId="{8C2774A8-12CC-490D-9FC3-7D3276D02E62}" type="sibTrans" cxnId="{B8983595-8A63-48F5-935E-4BA976F45E2A}">
      <dgm:prSet/>
      <dgm:spPr/>
      <dgm:t>
        <a:bodyPr/>
        <a:lstStyle/>
        <a:p>
          <a:endParaRPr lang="da-DK"/>
        </a:p>
      </dgm:t>
    </dgm:pt>
    <dgm:pt modelId="{159A8581-057C-4A5A-B51C-97033C4D2724}" type="pres">
      <dgm:prSet presAssocID="{7CE9C3FE-EE7D-47E4-8199-C843BE90CF09}" presName="Name0" presStyleCnt="0">
        <dgm:presLayoutVars>
          <dgm:dir/>
          <dgm:animLvl val="lvl"/>
          <dgm:resizeHandles val="exact"/>
        </dgm:presLayoutVars>
      </dgm:prSet>
      <dgm:spPr/>
      <dgm:t>
        <a:bodyPr/>
        <a:lstStyle/>
        <a:p>
          <a:endParaRPr lang="da-DK"/>
        </a:p>
      </dgm:t>
    </dgm:pt>
    <dgm:pt modelId="{A162632B-833E-42BF-A438-933259F0D77E}" type="pres">
      <dgm:prSet presAssocID="{1186D7C7-6297-40BA-811E-5D1380C1AD95}" presName="linNode" presStyleCnt="0"/>
      <dgm:spPr/>
    </dgm:pt>
    <dgm:pt modelId="{551B6829-2855-458D-85B0-6BC22D303303}" type="pres">
      <dgm:prSet presAssocID="{1186D7C7-6297-40BA-811E-5D1380C1AD95}" presName="parentText" presStyleLbl="node1" presStyleIdx="0" presStyleCnt="1" custScaleX="277778">
        <dgm:presLayoutVars>
          <dgm:chMax val="1"/>
          <dgm:bulletEnabled val="1"/>
        </dgm:presLayoutVars>
      </dgm:prSet>
      <dgm:spPr/>
      <dgm:t>
        <a:bodyPr/>
        <a:lstStyle/>
        <a:p>
          <a:endParaRPr lang="da-DK"/>
        </a:p>
      </dgm:t>
    </dgm:pt>
  </dgm:ptLst>
  <dgm:cxnLst>
    <dgm:cxn modelId="{006B618D-5156-4CA7-B437-1CF309D07B0D}" type="presOf" srcId="{7CE9C3FE-EE7D-47E4-8199-C843BE90CF09}" destId="{159A8581-057C-4A5A-B51C-97033C4D2724}" srcOrd="0" destOrd="0" presId="urn:microsoft.com/office/officeart/2005/8/layout/vList5"/>
    <dgm:cxn modelId="{B8983595-8A63-48F5-935E-4BA976F45E2A}" srcId="{7CE9C3FE-EE7D-47E4-8199-C843BE90CF09}" destId="{1186D7C7-6297-40BA-811E-5D1380C1AD95}" srcOrd="0" destOrd="0" parTransId="{1F4746CC-5547-4A13-8C22-4EBF6EB8DD90}" sibTransId="{8C2774A8-12CC-490D-9FC3-7D3276D02E62}"/>
    <dgm:cxn modelId="{BD38D9FB-4579-4EE0-A3E1-FB7265B4DEDC}" type="presOf" srcId="{1186D7C7-6297-40BA-811E-5D1380C1AD95}" destId="{551B6829-2855-458D-85B0-6BC22D303303}" srcOrd="0" destOrd="0" presId="urn:microsoft.com/office/officeart/2005/8/layout/vList5"/>
    <dgm:cxn modelId="{D5FBC739-697F-4785-8AC3-B23109425CDB}" type="presParOf" srcId="{159A8581-057C-4A5A-B51C-97033C4D2724}" destId="{A162632B-833E-42BF-A438-933259F0D77E}" srcOrd="0" destOrd="0" presId="urn:microsoft.com/office/officeart/2005/8/layout/vList5"/>
    <dgm:cxn modelId="{B67C4714-4287-4523-992D-5977F589C128}" type="presParOf" srcId="{A162632B-833E-42BF-A438-933259F0D77E}" destId="{551B6829-2855-458D-85B0-6BC22D30330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1F639F-20A0-4CD5-8DBF-CD4787A9559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1D0EF64E-2F4B-499C-A8ED-73349E301195}">
      <dgm:prSet/>
      <dgm:spPr/>
      <dgm:t>
        <a:bodyPr/>
        <a:lstStyle/>
        <a:p>
          <a:pPr rtl="0"/>
          <a:r>
            <a:rPr lang="da-DK" dirty="0"/>
            <a:t>At </a:t>
          </a:r>
          <a:r>
            <a:rPr lang="da-DK" dirty="0" err="1"/>
            <a:t>spyrja</a:t>
          </a:r>
          <a:r>
            <a:rPr lang="da-DK" dirty="0"/>
            <a:t>…</a:t>
          </a:r>
          <a:endParaRPr lang="fo-FO" dirty="0"/>
        </a:p>
      </dgm:t>
    </dgm:pt>
    <dgm:pt modelId="{56EAAB75-729D-4E3F-9D23-1AB135BA7C20}" type="parTrans" cxnId="{5E41A02A-E10E-4D01-B571-AE2768DE2910}">
      <dgm:prSet/>
      <dgm:spPr/>
      <dgm:t>
        <a:bodyPr/>
        <a:lstStyle/>
        <a:p>
          <a:endParaRPr lang="da-DK"/>
        </a:p>
      </dgm:t>
    </dgm:pt>
    <dgm:pt modelId="{D97C1AA9-39FD-4A66-93F6-B21542AC8E94}" type="sibTrans" cxnId="{5E41A02A-E10E-4D01-B571-AE2768DE2910}">
      <dgm:prSet/>
      <dgm:spPr/>
      <dgm:t>
        <a:bodyPr/>
        <a:lstStyle/>
        <a:p>
          <a:endParaRPr lang="da-DK"/>
        </a:p>
      </dgm:t>
    </dgm:pt>
    <dgm:pt modelId="{25859B46-2E29-48DA-9D9F-09BB51D37278}" type="pres">
      <dgm:prSet presAssocID="{521F639F-20A0-4CD5-8DBF-CD4787A95596}" presName="Name0" presStyleCnt="0">
        <dgm:presLayoutVars>
          <dgm:dir/>
          <dgm:animLvl val="lvl"/>
          <dgm:resizeHandles val="exact"/>
        </dgm:presLayoutVars>
      </dgm:prSet>
      <dgm:spPr/>
      <dgm:t>
        <a:bodyPr/>
        <a:lstStyle/>
        <a:p>
          <a:endParaRPr lang="da-DK"/>
        </a:p>
      </dgm:t>
    </dgm:pt>
    <dgm:pt modelId="{E6CE3DED-448F-4E1C-8E6E-525EBA8E2302}" type="pres">
      <dgm:prSet presAssocID="{1D0EF64E-2F4B-499C-A8ED-73349E301195}" presName="linNode" presStyleCnt="0"/>
      <dgm:spPr/>
    </dgm:pt>
    <dgm:pt modelId="{12A63091-C7B9-49C1-99FD-1E86EEF91BE0}" type="pres">
      <dgm:prSet presAssocID="{1D0EF64E-2F4B-499C-A8ED-73349E301195}" presName="parentText" presStyleLbl="node1" presStyleIdx="0" presStyleCnt="1" custScaleX="175468">
        <dgm:presLayoutVars>
          <dgm:chMax val="1"/>
          <dgm:bulletEnabled val="1"/>
        </dgm:presLayoutVars>
      </dgm:prSet>
      <dgm:spPr/>
      <dgm:t>
        <a:bodyPr/>
        <a:lstStyle/>
        <a:p>
          <a:endParaRPr lang="da-DK"/>
        </a:p>
      </dgm:t>
    </dgm:pt>
  </dgm:ptLst>
  <dgm:cxnLst>
    <dgm:cxn modelId="{CBF41B4C-9673-4C2C-A344-5C31D9B772A7}" type="presOf" srcId="{1D0EF64E-2F4B-499C-A8ED-73349E301195}" destId="{12A63091-C7B9-49C1-99FD-1E86EEF91BE0}" srcOrd="0" destOrd="0" presId="urn:microsoft.com/office/officeart/2005/8/layout/vList5"/>
    <dgm:cxn modelId="{5E41A02A-E10E-4D01-B571-AE2768DE2910}" srcId="{521F639F-20A0-4CD5-8DBF-CD4787A95596}" destId="{1D0EF64E-2F4B-499C-A8ED-73349E301195}" srcOrd="0" destOrd="0" parTransId="{56EAAB75-729D-4E3F-9D23-1AB135BA7C20}" sibTransId="{D97C1AA9-39FD-4A66-93F6-B21542AC8E94}"/>
    <dgm:cxn modelId="{20B02AF2-8FDE-4AA6-8886-C68D774D2B11}" type="presOf" srcId="{521F639F-20A0-4CD5-8DBF-CD4787A95596}" destId="{25859B46-2E29-48DA-9D9F-09BB51D37278}" srcOrd="0" destOrd="0" presId="urn:microsoft.com/office/officeart/2005/8/layout/vList5"/>
    <dgm:cxn modelId="{A20FEB53-5F7B-4EBA-9D12-AB3213B621A4}" type="presParOf" srcId="{25859B46-2E29-48DA-9D9F-09BB51D37278}" destId="{E6CE3DED-448F-4E1C-8E6E-525EBA8E2302}" srcOrd="0" destOrd="0" presId="urn:microsoft.com/office/officeart/2005/8/layout/vList5"/>
    <dgm:cxn modelId="{BC5A92B0-45FE-4507-9363-98BAB75EE64F}" type="presParOf" srcId="{E6CE3DED-448F-4E1C-8E6E-525EBA8E2302}" destId="{12A63091-C7B9-49C1-99FD-1E86EEF91BE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7C192-D9DE-4C16-8A30-E87A1F32971A}"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da-DK"/>
        </a:p>
      </dgm:t>
    </dgm:pt>
    <dgm:pt modelId="{59751DA4-35D7-41FA-BF1E-49CC90CC02B6}">
      <dgm:prSet/>
      <dgm:spPr/>
      <dgm:t>
        <a:bodyPr/>
        <a:lstStyle/>
        <a:p>
          <a:pPr rtl="0"/>
          <a:r>
            <a:rPr lang="da-DK"/>
            <a:t>At finna svar við at spyrja uppá ein ávísan hátt.</a:t>
          </a:r>
          <a:endParaRPr lang="fo-FO"/>
        </a:p>
      </dgm:t>
    </dgm:pt>
    <dgm:pt modelId="{528536B0-67E5-45A4-B467-1B3C28051051}" type="parTrans" cxnId="{5E6BC891-08DD-4678-94FC-E4028BA15334}">
      <dgm:prSet/>
      <dgm:spPr/>
      <dgm:t>
        <a:bodyPr/>
        <a:lstStyle/>
        <a:p>
          <a:endParaRPr lang="da-DK"/>
        </a:p>
      </dgm:t>
    </dgm:pt>
    <dgm:pt modelId="{EE1D6356-B6F4-40E8-B850-4D647714111A}" type="sibTrans" cxnId="{5E6BC891-08DD-4678-94FC-E4028BA15334}">
      <dgm:prSet/>
      <dgm:spPr/>
      <dgm:t>
        <a:bodyPr/>
        <a:lstStyle/>
        <a:p>
          <a:endParaRPr lang="da-DK"/>
        </a:p>
      </dgm:t>
    </dgm:pt>
    <dgm:pt modelId="{3D75B760-CF85-4CB3-B898-8EBC20DFE733}">
      <dgm:prSet/>
      <dgm:spPr/>
      <dgm:t>
        <a:bodyPr/>
        <a:lstStyle/>
        <a:p>
          <a:pPr rtl="0"/>
          <a:r>
            <a:rPr lang="da-DK"/>
            <a:t>Endamálið er at fáa tann unga til sjálvan at finna svar.</a:t>
          </a:r>
          <a:endParaRPr lang="fo-FO"/>
        </a:p>
      </dgm:t>
    </dgm:pt>
    <dgm:pt modelId="{E997F023-F265-4872-9DC5-CFC7057B274B}" type="parTrans" cxnId="{4245746B-7A6E-4F29-9A3B-7140D242FF72}">
      <dgm:prSet/>
      <dgm:spPr/>
      <dgm:t>
        <a:bodyPr/>
        <a:lstStyle/>
        <a:p>
          <a:endParaRPr lang="da-DK"/>
        </a:p>
      </dgm:t>
    </dgm:pt>
    <dgm:pt modelId="{2F9D0314-6653-4FFA-A7BC-C32EA0E7E6BF}" type="sibTrans" cxnId="{4245746B-7A6E-4F29-9A3B-7140D242FF72}">
      <dgm:prSet/>
      <dgm:spPr/>
      <dgm:t>
        <a:bodyPr/>
        <a:lstStyle/>
        <a:p>
          <a:endParaRPr lang="da-DK"/>
        </a:p>
      </dgm:t>
    </dgm:pt>
    <dgm:pt modelId="{C04D360B-D7C3-4D61-80E3-890F485D2DB6}">
      <dgm:prSet/>
      <dgm:spPr/>
      <dgm:t>
        <a:bodyPr/>
        <a:lstStyle/>
        <a:p>
          <a:pPr rtl="0"/>
          <a:r>
            <a:rPr lang="da-DK"/>
            <a:t>Spurningarnir eru granskandi, kannandi og greinandi.</a:t>
          </a:r>
          <a:endParaRPr lang="fo-FO"/>
        </a:p>
      </dgm:t>
    </dgm:pt>
    <dgm:pt modelId="{D904C66D-BFB6-4C72-9E90-EB95E2D66B2D}" type="parTrans" cxnId="{0E203FAE-F6DE-4AC0-964D-E55C4F449CAC}">
      <dgm:prSet/>
      <dgm:spPr/>
      <dgm:t>
        <a:bodyPr/>
        <a:lstStyle/>
        <a:p>
          <a:endParaRPr lang="da-DK"/>
        </a:p>
      </dgm:t>
    </dgm:pt>
    <dgm:pt modelId="{DBDC85BB-93ED-41AD-ADCF-95499DC3F2A7}" type="sibTrans" cxnId="{0E203FAE-F6DE-4AC0-964D-E55C4F449CAC}">
      <dgm:prSet/>
      <dgm:spPr/>
      <dgm:t>
        <a:bodyPr/>
        <a:lstStyle/>
        <a:p>
          <a:endParaRPr lang="da-DK"/>
        </a:p>
      </dgm:t>
    </dgm:pt>
    <dgm:pt modelId="{BBDD2C1F-623C-4A5E-B600-D15C36D697C1}">
      <dgm:prSet/>
      <dgm:spPr/>
      <dgm:t>
        <a:bodyPr/>
        <a:lstStyle/>
        <a:p>
          <a:pPr rtl="0"/>
          <a:r>
            <a:rPr lang="da-DK"/>
            <a:t>Spurningarnir hava til endamáls at broyta og endurskipa ta hugsan ella ta atferð, ið ikki er gagnlig ella hóskandi.</a:t>
          </a:r>
          <a:endParaRPr lang="fo-FO"/>
        </a:p>
      </dgm:t>
    </dgm:pt>
    <dgm:pt modelId="{0C5516DE-358D-4DC6-9F2A-2C98314FE3CB}" type="parTrans" cxnId="{AACE6272-176F-4947-9A1D-8E3CBFE8A792}">
      <dgm:prSet/>
      <dgm:spPr/>
      <dgm:t>
        <a:bodyPr/>
        <a:lstStyle/>
        <a:p>
          <a:endParaRPr lang="da-DK"/>
        </a:p>
      </dgm:t>
    </dgm:pt>
    <dgm:pt modelId="{C23E2AB0-C28F-47C5-A88B-4BD2695162DA}" type="sibTrans" cxnId="{AACE6272-176F-4947-9A1D-8E3CBFE8A792}">
      <dgm:prSet/>
      <dgm:spPr/>
      <dgm:t>
        <a:bodyPr/>
        <a:lstStyle/>
        <a:p>
          <a:endParaRPr lang="da-DK"/>
        </a:p>
      </dgm:t>
    </dgm:pt>
    <dgm:pt modelId="{D9DCF6C0-5540-4F01-8C81-B25F7515CC27}" type="pres">
      <dgm:prSet presAssocID="{89D7C192-D9DE-4C16-8A30-E87A1F32971A}" presName="Name0" presStyleCnt="0">
        <dgm:presLayoutVars>
          <dgm:dir/>
          <dgm:animLvl val="lvl"/>
          <dgm:resizeHandles val="exact"/>
        </dgm:presLayoutVars>
      </dgm:prSet>
      <dgm:spPr/>
      <dgm:t>
        <a:bodyPr/>
        <a:lstStyle/>
        <a:p>
          <a:endParaRPr lang="da-DK"/>
        </a:p>
      </dgm:t>
    </dgm:pt>
    <dgm:pt modelId="{FA2F5869-280C-4B95-BCD0-6A77C2812700}" type="pres">
      <dgm:prSet presAssocID="{59751DA4-35D7-41FA-BF1E-49CC90CC02B6}" presName="linNode" presStyleCnt="0"/>
      <dgm:spPr/>
    </dgm:pt>
    <dgm:pt modelId="{F49DF288-A52F-4F7B-8FD8-AC08AFF60127}" type="pres">
      <dgm:prSet presAssocID="{59751DA4-35D7-41FA-BF1E-49CC90CC02B6}" presName="parentText" presStyleLbl="node1" presStyleIdx="0" presStyleCnt="1">
        <dgm:presLayoutVars>
          <dgm:chMax val="1"/>
          <dgm:bulletEnabled val="1"/>
        </dgm:presLayoutVars>
      </dgm:prSet>
      <dgm:spPr/>
      <dgm:t>
        <a:bodyPr/>
        <a:lstStyle/>
        <a:p>
          <a:endParaRPr lang="da-DK"/>
        </a:p>
      </dgm:t>
    </dgm:pt>
    <dgm:pt modelId="{3B06C6E4-5BB4-42CA-813C-70B1B4C18495}" type="pres">
      <dgm:prSet presAssocID="{59751DA4-35D7-41FA-BF1E-49CC90CC02B6}" presName="descendantText" presStyleLbl="alignAccFollowNode1" presStyleIdx="0" presStyleCnt="1">
        <dgm:presLayoutVars>
          <dgm:bulletEnabled val="1"/>
        </dgm:presLayoutVars>
      </dgm:prSet>
      <dgm:spPr/>
      <dgm:t>
        <a:bodyPr/>
        <a:lstStyle/>
        <a:p>
          <a:endParaRPr lang="da-DK"/>
        </a:p>
      </dgm:t>
    </dgm:pt>
  </dgm:ptLst>
  <dgm:cxnLst>
    <dgm:cxn modelId="{0E203FAE-F6DE-4AC0-964D-E55C4F449CAC}" srcId="{59751DA4-35D7-41FA-BF1E-49CC90CC02B6}" destId="{C04D360B-D7C3-4D61-80E3-890F485D2DB6}" srcOrd="1" destOrd="0" parTransId="{D904C66D-BFB6-4C72-9E90-EB95E2D66B2D}" sibTransId="{DBDC85BB-93ED-41AD-ADCF-95499DC3F2A7}"/>
    <dgm:cxn modelId="{5E6BC891-08DD-4678-94FC-E4028BA15334}" srcId="{89D7C192-D9DE-4C16-8A30-E87A1F32971A}" destId="{59751DA4-35D7-41FA-BF1E-49CC90CC02B6}" srcOrd="0" destOrd="0" parTransId="{528536B0-67E5-45A4-B467-1B3C28051051}" sibTransId="{EE1D6356-B6F4-40E8-B850-4D647714111A}"/>
    <dgm:cxn modelId="{3FB1A84C-C8D8-4585-88A9-D100C211D40F}" type="presOf" srcId="{89D7C192-D9DE-4C16-8A30-E87A1F32971A}" destId="{D9DCF6C0-5540-4F01-8C81-B25F7515CC27}" srcOrd="0" destOrd="0" presId="urn:microsoft.com/office/officeart/2005/8/layout/vList5"/>
    <dgm:cxn modelId="{4245746B-7A6E-4F29-9A3B-7140D242FF72}" srcId="{59751DA4-35D7-41FA-BF1E-49CC90CC02B6}" destId="{3D75B760-CF85-4CB3-B898-8EBC20DFE733}" srcOrd="0" destOrd="0" parTransId="{E997F023-F265-4872-9DC5-CFC7057B274B}" sibTransId="{2F9D0314-6653-4FFA-A7BC-C32EA0E7E6BF}"/>
    <dgm:cxn modelId="{50FADAA2-E2BD-4CEC-B1E5-C942FC98F530}" type="presOf" srcId="{3D75B760-CF85-4CB3-B898-8EBC20DFE733}" destId="{3B06C6E4-5BB4-42CA-813C-70B1B4C18495}" srcOrd="0" destOrd="0" presId="urn:microsoft.com/office/officeart/2005/8/layout/vList5"/>
    <dgm:cxn modelId="{6EAC6AC9-F049-496C-BBCB-A127811AE249}" type="presOf" srcId="{C04D360B-D7C3-4D61-80E3-890F485D2DB6}" destId="{3B06C6E4-5BB4-42CA-813C-70B1B4C18495}" srcOrd="0" destOrd="1" presId="urn:microsoft.com/office/officeart/2005/8/layout/vList5"/>
    <dgm:cxn modelId="{5947D96A-7295-4C38-A332-68643923B4F0}" type="presOf" srcId="{BBDD2C1F-623C-4A5E-B600-D15C36D697C1}" destId="{3B06C6E4-5BB4-42CA-813C-70B1B4C18495}" srcOrd="0" destOrd="2" presId="urn:microsoft.com/office/officeart/2005/8/layout/vList5"/>
    <dgm:cxn modelId="{E4ED9BCC-924E-495D-95D6-0375E2924982}" type="presOf" srcId="{59751DA4-35D7-41FA-BF1E-49CC90CC02B6}" destId="{F49DF288-A52F-4F7B-8FD8-AC08AFF60127}" srcOrd="0" destOrd="0" presId="urn:microsoft.com/office/officeart/2005/8/layout/vList5"/>
    <dgm:cxn modelId="{AACE6272-176F-4947-9A1D-8E3CBFE8A792}" srcId="{59751DA4-35D7-41FA-BF1E-49CC90CC02B6}" destId="{BBDD2C1F-623C-4A5E-B600-D15C36D697C1}" srcOrd="2" destOrd="0" parTransId="{0C5516DE-358D-4DC6-9F2A-2C98314FE3CB}" sibTransId="{C23E2AB0-C28F-47C5-A88B-4BD2695162DA}"/>
    <dgm:cxn modelId="{E1C81208-F39F-4F14-B491-98117ED96C85}" type="presParOf" srcId="{D9DCF6C0-5540-4F01-8C81-B25F7515CC27}" destId="{FA2F5869-280C-4B95-BCD0-6A77C2812700}" srcOrd="0" destOrd="0" presId="urn:microsoft.com/office/officeart/2005/8/layout/vList5"/>
    <dgm:cxn modelId="{96D333F3-E120-4E97-9BED-FBD04CF96D63}" type="presParOf" srcId="{FA2F5869-280C-4B95-BCD0-6A77C2812700}" destId="{F49DF288-A52F-4F7B-8FD8-AC08AFF60127}" srcOrd="0" destOrd="0" presId="urn:microsoft.com/office/officeart/2005/8/layout/vList5"/>
    <dgm:cxn modelId="{AE9CEF92-53D7-4324-9584-8AB3B63480D8}" type="presParOf" srcId="{FA2F5869-280C-4B95-BCD0-6A77C2812700}" destId="{3B06C6E4-5BB4-42CA-813C-70B1B4C1849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F4FD9A-7AF4-4E90-880E-7181D2121B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859F9FF3-C859-44B0-B87C-953F10F0B716}">
      <dgm:prSet/>
      <dgm:spPr/>
      <dgm:t>
        <a:bodyPr/>
        <a:lstStyle/>
        <a:p>
          <a:pPr rtl="0"/>
          <a:r>
            <a:rPr lang="da-DK"/>
            <a:t>At undrast er fyrsta stig í einum granskingararbeiði</a:t>
          </a:r>
          <a:endParaRPr lang="fo-FO"/>
        </a:p>
      </dgm:t>
    </dgm:pt>
    <dgm:pt modelId="{80A43AF0-BBFB-46E3-8F19-A71B1FB820E2}" type="parTrans" cxnId="{91E6A8B0-E108-4E98-BFE2-59B26382F142}">
      <dgm:prSet/>
      <dgm:spPr/>
      <dgm:t>
        <a:bodyPr/>
        <a:lstStyle/>
        <a:p>
          <a:endParaRPr lang="da-DK"/>
        </a:p>
      </dgm:t>
    </dgm:pt>
    <dgm:pt modelId="{7D0D796A-C466-48FB-8796-0435A38EF287}" type="sibTrans" cxnId="{91E6A8B0-E108-4E98-BFE2-59B26382F142}">
      <dgm:prSet/>
      <dgm:spPr/>
      <dgm:t>
        <a:bodyPr/>
        <a:lstStyle/>
        <a:p>
          <a:endParaRPr lang="da-DK"/>
        </a:p>
      </dgm:t>
    </dgm:pt>
    <dgm:pt modelId="{C5948C31-51F2-4B28-828A-547D93C65C22}">
      <dgm:prSet/>
      <dgm:spPr/>
      <dgm:t>
        <a:bodyPr/>
        <a:lstStyle/>
        <a:p>
          <a:pPr rtl="0"/>
          <a:r>
            <a:rPr lang="da-DK" dirty="0" err="1"/>
            <a:t>Hvat</a:t>
          </a:r>
          <a:r>
            <a:rPr lang="da-DK" dirty="0"/>
            <a:t> </a:t>
          </a:r>
          <a:r>
            <a:rPr lang="da-DK" dirty="0" err="1"/>
            <a:t>undrist</a:t>
          </a:r>
          <a:r>
            <a:rPr lang="da-DK" dirty="0"/>
            <a:t> eg á?</a:t>
          </a:r>
          <a:endParaRPr lang="fo-FO" dirty="0"/>
        </a:p>
      </dgm:t>
    </dgm:pt>
    <dgm:pt modelId="{9F89C91E-ABF9-4696-AFD0-98C2580CA588}" type="parTrans" cxnId="{E59C0471-9230-4F2F-B0B6-70B3A674EF94}">
      <dgm:prSet/>
      <dgm:spPr/>
      <dgm:t>
        <a:bodyPr/>
        <a:lstStyle/>
        <a:p>
          <a:endParaRPr lang="da-DK"/>
        </a:p>
      </dgm:t>
    </dgm:pt>
    <dgm:pt modelId="{1AEE2C4D-F0B0-4144-BB1D-A56928FF6224}" type="sibTrans" cxnId="{E59C0471-9230-4F2F-B0B6-70B3A674EF94}">
      <dgm:prSet/>
      <dgm:spPr/>
      <dgm:t>
        <a:bodyPr/>
        <a:lstStyle/>
        <a:p>
          <a:endParaRPr lang="da-DK"/>
        </a:p>
      </dgm:t>
    </dgm:pt>
    <dgm:pt modelId="{51FD2147-E62E-46AB-8490-D32D722FCD2D}">
      <dgm:prSet/>
      <dgm:spPr/>
      <dgm:t>
        <a:bodyPr/>
        <a:lstStyle/>
        <a:p>
          <a:pPr rtl="0"/>
          <a:r>
            <a:rPr lang="da-DK"/>
            <a:t>Hvat hevur mín áhuga?</a:t>
          </a:r>
          <a:endParaRPr lang="fo-FO"/>
        </a:p>
      </dgm:t>
    </dgm:pt>
    <dgm:pt modelId="{7E1E64E3-5C54-4990-9214-8EAE52296891}" type="parTrans" cxnId="{46D0A1BB-4AD8-4324-9626-F9971442F45C}">
      <dgm:prSet/>
      <dgm:spPr/>
      <dgm:t>
        <a:bodyPr/>
        <a:lstStyle/>
        <a:p>
          <a:endParaRPr lang="da-DK"/>
        </a:p>
      </dgm:t>
    </dgm:pt>
    <dgm:pt modelId="{B9BF3D44-E463-4217-BF35-CC26B093B266}" type="sibTrans" cxnId="{46D0A1BB-4AD8-4324-9626-F9971442F45C}">
      <dgm:prSet/>
      <dgm:spPr/>
      <dgm:t>
        <a:bodyPr/>
        <a:lstStyle/>
        <a:p>
          <a:endParaRPr lang="da-DK"/>
        </a:p>
      </dgm:t>
    </dgm:pt>
    <dgm:pt modelId="{98145526-3909-47E0-9CC5-E9196B42765C}">
      <dgm:prSet/>
      <dgm:spPr/>
      <dgm:t>
        <a:bodyPr/>
        <a:lstStyle/>
        <a:p>
          <a:pPr rtl="0"/>
          <a:r>
            <a:rPr lang="da-DK"/>
            <a:t>Hvat ætli eg mær at kanna?</a:t>
          </a:r>
          <a:endParaRPr lang="fo-FO"/>
        </a:p>
      </dgm:t>
    </dgm:pt>
    <dgm:pt modelId="{97A1F6F1-8DF7-4868-8F7A-14C3C53500E8}" type="parTrans" cxnId="{31F065C6-01F4-44C4-AED8-644177B9650C}">
      <dgm:prSet/>
      <dgm:spPr/>
      <dgm:t>
        <a:bodyPr/>
        <a:lstStyle/>
        <a:p>
          <a:endParaRPr lang="da-DK"/>
        </a:p>
      </dgm:t>
    </dgm:pt>
    <dgm:pt modelId="{3C7ABF24-4F1E-4FE7-A156-247037CF8A76}" type="sibTrans" cxnId="{31F065C6-01F4-44C4-AED8-644177B9650C}">
      <dgm:prSet/>
      <dgm:spPr/>
      <dgm:t>
        <a:bodyPr/>
        <a:lstStyle/>
        <a:p>
          <a:endParaRPr lang="da-DK"/>
        </a:p>
      </dgm:t>
    </dgm:pt>
    <dgm:pt modelId="{D484BE7F-4DF3-4192-A0A1-44187B777543}">
      <dgm:prSet/>
      <dgm:spPr/>
      <dgm:t>
        <a:bodyPr/>
        <a:lstStyle/>
        <a:p>
          <a:pPr rtl="0"/>
          <a:r>
            <a:rPr lang="da-DK"/>
            <a:t>Hví man tað vera so?</a:t>
          </a:r>
          <a:endParaRPr lang="fo-FO"/>
        </a:p>
      </dgm:t>
    </dgm:pt>
    <dgm:pt modelId="{55F683BB-C665-4A89-BE09-B181FB58CAFE}" type="parTrans" cxnId="{696EB52A-64BB-4A58-82CC-11563BD5DF77}">
      <dgm:prSet/>
      <dgm:spPr/>
      <dgm:t>
        <a:bodyPr/>
        <a:lstStyle/>
        <a:p>
          <a:endParaRPr lang="da-DK"/>
        </a:p>
      </dgm:t>
    </dgm:pt>
    <dgm:pt modelId="{825102D0-2B40-49B9-8AFD-97C54BF0C915}" type="sibTrans" cxnId="{696EB52A-64BB-4A58-82CC-11563BD5DF77}">
      <dgm:prSet/>
      <dgm:spPr/>
      <dgm:t>
        <a:bodyPr/>
        <a:lstStyle/>
        <a:p>
          <a:endParaRPr lang="da-DK"/>
        </a:p>
      </dgm:t>
    </dgm:pt>
    <dgm:pt modelId="{AC389724-D7EA-4C99-8CA1-EBC7979C449A}">
      <dgm:prSet/>
      <dgm:spPr/>
      <dgm:t>
        <a:bodyPr/>
        <a:lstStyle/>
        <a:p>
          <a:pPr rtl="0"/>
          <a:r>
            <a:rPr lang="da-DK"/>
            <a:t>Hvat man svarið uppá hatta verða?</a:t>
          </a:r>
          <a:endParaRPr lang="fo-FO"/>
        </a:p>
      </dgm:t>
    </dgm:pt>
    <dgm:pt modelId="{11F56A20-3755-4D53-967A-FBD556224333}" type="parTrans" cxnId="{1F25C6BF-4FFD-4C7B-8398-746BE9006BBF}">
      <dgm:prSet/>
      <dgm:spPr/>
      <dgm:t>
        <a:bodyPr/>
        <a:lstStyle/>
        <a:p>
          <a:endParaRPr lang="da-DK"/>
        </a:p>
      </dgm:t>
    </dgm:pt>
    <dgm:pt modelId="{655777E4-1412-42F8-847E-B3C7C7A4B8F7}" type="sibTrans" cxnId="{1F25C6BF-4FFD-4C7B-8398-746BE9006BBF}">
      <dgm:prSet/>
      <dgm:spPr/>
      <dgm:t>
        <a:bodyPr/>
        <a:lstStyle/>
        <a:p>
          <a:endParaRPr lang="da-DK"/>
        </a:p>
      </dgm:t>
    </dgm:pt>
    <dgm:pt modelId="{6616FBF1-4187-420F-8AC4-40C6E6C4C3D0}">
      <dgm:prSet/>
      <dgm:spPr/>
      <dgm:t>
        <a:bodyPr/>
        <a:lstStyle/>
        <a:p>
          <a:pPr rtl="0"/>
          <a:r>
            <a:rPr lang="da-DK"/>
            <a:t>Hvat vil eg prógva/mótprógva?</a:t>
          </a:r>
          <a:endParaRPr lang="fo-FO"/>
        </a:p>
      </dgm:t>
    </dgm:pt>
    <dgm:pt modelId="{8E0C073E-12B6-44C1-AB74-21F87743259E}" type="parTrans" cxnId="{9235BDD1-746E-4A5A-81FD-F7D13BE46F54}">
      <dgm:prSet/>
      <dgm:spPr/>
      <dgm:t>
        <a:bodyPr/>
        <a:lstStyle/>
        <a:p>
          <a:endParaRPr lang="da-DK"/>
        </a:p>
      </dgm:t>
    </dgm:pt>
    <dgm:pt modelId="{D0390F84-C400-41AE-9748-345199E36AA3}" type="sibTrans" cxnId="{9235BDD1-746E-4A5A-81FD-F7D13BE46F54}">
      <dgm:prSet/>
      <dgm:spPr/>
      <dgm:t>
        <a:bodyPr/>
        <a:lstStyle/>
        <a:p>
          <a:endParaRPr lang="da-DK"/>
        </a:p>
      </dgm:t>
    </dgm:pt>
    <dgm:pt modelId="{40F6BD6B-54D9-4E3F-85F4-519DAEA52426}">
      <dgm:prSet/>
      <dgm:spPr/>
      <dgm:t>
        <a:bodyPr/>
        <a:lstStyle/>
        <a:p>
          <a:pPr rtl="0"/>
          <a:r>
            <a:rPr lang="da-DK"/>
            <a:t>Ber tað til at…?</a:t>
          </a:r>
          <a:endParaRPr lang="fo-FO"/>
        </a:p>
      </dgm:t>
    </dgm:pt>
    <dgm:pt modelId="{E5AE65D6-A9E0-4AD2-8564-C30A6B734CAA}" type="parTrans" cxnId="{2CE190A0-9FD5-4B0C-8EE4-A3C91DDD593D}">
      <dgm:prSet/>
      <dgm:spPr/>
      <dgm:t>
        <a:bodyPr/>
        <a:lstStyle/>
        <a:p>
          <a:endParaRPr lang="da-DK"/>
        </a:p>
      </dgm:t>
    </dgm:pt>
    <dgm:pt modelId="{74CB76A6-1F8D-40E6-A514-0CE4D54F2FFC}" type="sibTrans" cxnId="{2CE190A0-9FD5-4B0C-8EE4-A3C91DDD593D}">
      <dgm:prSet/>
      <dgm:spPr/>
      <dgm:t>
        <a:bodyPr/>
        <a:lstStyle/>
        <a:p>
          <a:endParaRPr lang="da-DK"/>
        </a:p>
      </dgm:t>
    </dgm:pt>
    <dgm:pt modelId="{F023B0CC-304C-4A26-94CE-DFEEE77A4C0F}">
      <dgm:prSet/>
      <dgm:spPr/>
      <dgm:t>
        <a:bodyPr/>
        <a:lstStyle/>
        <a:p>
          <a:pPr rtl="0"/>
          <a:r>
            <a:rPr lang="da-DK"/>
            <a:t>Hvussu hevði man kunna gjørt tað?</a:t>
          </a:r>
          <a:endParaRPr lang="fo-FO"/>
        </a:p>
      </dgm:t>
    </dgm:pt>
    <dgm:pt modelId="{BB455222-8867-46CE-AA3C-66BE2E965904}" type="parTrans" cxnId="{04720880-163B-4739-9CF0-E6F03BBEB872}">
      <dgm:prSet/>
      <dgm:spPr/>
      <dgm:t>
        <a:bodyPr/>
        <a:lstStyle/>
        <a:p>
          <a:endParaRPr lang="da-DK"/>
        </a:p>
      </dgm:t>
    </dgm:pt>
    <dgm:pt modelId="{C1B24EFE-BEBA-48B5-AB68-4CCF7CA833F1}" type="sibTrans" cxnId="{04720880-163B-4739-9CF0-E6F03BBEB872}">
      <dgm:prSet/>
      <dgm:spPr/>
      <dgm:t>
        <a:bodyPr/>
        <a:lstStyle/>
        <a:p>
          <a:endParaRPr lang="da-DK"/>
        </a:p>
      </dgm:t>
    </dgm:pt>
    <dgm:pt modelId="{8BAEABE4-2AB3-43C5-9855-74B9E16DC4C8}" type="pres">
      <dgm:prSet presAssocID="{F7F4FD9A-7AF4-4E90-880E-7181D2121B67}" presName="Name0" presStyleCnt="0">
        <dgm:presLayoutVars>
          <dgm:dir/>
          <dgm:animLvl val="lvl"/>
          <dgm:resizeHandles val="exact"/>
        </dgm:presLayoutVars>
      </dgm:prSet>
      <dgm:spPr/>
      <dgm:t>
        <a:bodyPr/>
        <a:lstStyle/>
        <a:p>
          <a:endParaRPr lang="da-DK"/>
        </a:p>
      </dgm:t>
    </dgm:pt>
    <dgm:pt modelId="{811F146A-A1ED-4642-AA23-0018EE05EC63}" type="pres">
      <dgm:prSet presAssocID="{859F9FF3-C859-44B0-B87C-953F10F0B716}" presName="linNode" presStyleCnt="0"/>
      <dgm:spPr/>
    </dgm:pt>
    <dgm:pt modelId="{036C64C5-E239-42F0-9A9F-B97CE30F1324}" type="pres">
      <dgm:prSet presAssocID="{859F9FF3-C859-44B0-B87C-953F10F0B716}" presName="parentText" presStyleLbl="node1" presStyleIdx="0" presStyleCnt="1">
        <dgm:presLayoutVars>
          <dgm:chMax val="1"/>
          <dgm:bulletEnabled val="1"/>
        </dgm:presLayoutVars>
      </dgm:prSet>
      <dgm:spPr/>
      <dgm:t>
        <a:bodyPr/>
        <a:lstStyle/>
        <a:p>
          <a:endParaRPr lang="da-DK"/>
        </a:p>
      </dgm:t>
    </dgm:pt>
    <dgm:pt modelId="{6C91C54A-87F5-48F1-B8AF-7378B8EB4675}" type="pres">
      <dgm:prSet presAssocID="{859F9FF3-C859-44B0-B87C-953F10F0B716}" presName="descendantText" presStyleLbl="alignAccFollowNode1" presStyleIdx="0" presStyleCnt="1">
        <dgm:presLayoutVars>
          <dgm:bulletEnabled val="1"/>
        </dgm:presLayoutVars>
      </dgm:prSet>
      <dgm:spPr/>
      <dgm:t>
        <a:bodyPr/>
        <a:lstStyle/>
        <a:p>
          <a:endParaRPr lang="da-DK"/>
        </a:p>
      </dgm:t>
    </dgm:pt>
  </dgm:ptLst>
  <dgm:cxnLst>
    <dgm:cxn modelId="{8E63980E-5727-4DCB-A512-6AE2AA71C26C}" type="presOf" srcId="{40F6BD6B-54D9-4E3F-85F4-519DAEA52426}" destId="{6C91C54A-87F5-48F1-B8AF-7378B8EB4675}" srcOrd="0" destOrd="6" presId="urn:microsoft.com/office/officeart/2005/8/layout/vList5"/>
    <dgm:cxn modelId="{31F065C6-01F4-44C4-AED8-644177B9650C}" srcId="{859F9FF3-C859-44B0-B87C-953F10F0B716}" destId="{98145526-3909-47E0-9CC5-E9196B42765C}" srcOrd="2" destOrd="0" parTransId="{97A1F6F1-8DF7-4868-8F7A-14C3C53500E8}" sibTransId="{3C7ABF24-4F1E-4FE7-A156-247037CF8A76}"/>
    <dgm:cxn modelId="{46D0A1BB-4AD8-4324-9626-F9971442F45C}" srcId="{859F9FF3-C859-44B0-B87C-953F10F0B716}" destId="{51FD2147-E62E-46AB-8490-D32D722FCD2D}" srcOrd="1" destOrd="0" parTransId="{7E1E64E3-5C54-4990-9214-8EAE52296891}" sibTransId="{B9BF3D44-E463-4217-BF35-CC26B093B266}"/>
    <dgm:cxn modelId="{696EB52A-64BB-4A58-82CC-11563BD5DF77}" srcId="{859F9FF3-C859-44B0-B87C-953F10F0B716}" destId="{D484BE7F-4DF3-4192-A0A1-44187B777543}" srcOrd="3" destOrd="0" parTransId="{55F683BB-C665-4A89-BE09-B181FB58CAFE}" sibTransId="{825102D0-2B40-49B9-8AFD-97C54BF0C915}"/>
    <dgm:cxn modelId="{9CBF2CF0-4FE4-4F7C-984B-7A59FCB03E55}" type="presOf" srcId="{6616FBF1-4187-420F-8AC4-40C6E6C4C3D0}" destId="{6C91C54A-87F5-48F1-B8AF-7378B8EB4675}" srcOrd="0" destOrd="5" presId="urn:microsoft.com/office/officeart/2005/8/layout/vList5"/>
    <dgm:cxn modelId="{B03F3F5D-B78E-49F2-8617-9AE393320E09}" type="presOf" srcId="{F023B0CC-304C-4A26-94CE-DFEEE77A4C0F}" destId="{6C91C54A-87F5-48F1-B8AF-7378B8EB4675}" srcOrd="0" destOrd="7" presId="urn:microsoft.com/office/officeart/2005/8/layout/vList5"/>
    <dgm:cxn modelId="{E59C0471-9230-4F2F-B0B6-70B3A674EF94}" srcId="{859F9FF3-C859-44B0-B87C-953F10F0B716}" destId="{C5948C31-51F2-4B28-828A-547D93C65C22}" srcOrd="0" destOrd="0" parTransId="{9F89C91E-ABF9-4696-AFD0-98C2580CA588}" sibTransId="{1AEE2C4D-F0B0-4144-BB1D-A56928FF6224}"/>
    <dgm:cxn modelId="{C7B7E3D4-842E-4980-A9C0-CAAFDD54E0AC}" type="presOf" srcId="{F7F4FD9A-7AF4-4E90-880E-7181D2121B67}" destId="{8BAEABE4-2AB3-43C5-9855-74B9E16DC4C8}" srcOrd="0" destOrd="0" presId="urn:microsoft.com/office/officeart/2005/8/layout/vList5"/>
    <dgm:cxn modelId="{04720880-163B-4739-9CF0-E6F03BBEB872}" srcId="{859F9FF3-C859-44B0-B87C-953F10F0B716}" destId="{F023B0CC-304C-4A26-94CE-DFEEE77A4C0F}" srcOrd="7" destOrd="0" parTransId="{BB455222-8867-46CE-AA3C-66BE2E965904}" sibTransId="{C1B24EFE-BEBA-48B5-AB68-4CCF7CA833F1}"/>
    <dgm:cxn modelId="{B45B7CE9-0593-460B-BD8E-C9270DE17E8E}" type="presOf" srcId="{51FD2147-E62E-46AB-8490-D32D722FCD2D}" destId="{6C91C54A-87F5-48F1-B8AF-7378B8EB4675}" srcOrd="0" destOrd="1" presId="urn:microsoft.com/office/officeart/2005/8/layout/vList5"/>
    <dgm:cxn modelId="{11146548-6A70-4F6C-BFCF-4897C26EED5C}" type="presOf" srcId="{AC389724-D7EA-4C99-8CA1-EBC7979C449A}" destId="{6C91C54A-87F5-48F1-B8AF-7378B8EB4675}" srcOrd="0" destOrd="4" presId="urn:microsoft.com/office/officeart/2005/8/layout/vList5"/>
    <dgm:cxn modelId="{00F5DE34-1B08-4A46-8CC5-E4DBF02ED64B}" type="presOf" srcId="{859F9FF3-C859-44B0-B87C-953F10F0B716}" destId="{036C64C5-E239-42F0-9A9F-B97CE30F1324}" srcOrd="0" destOrd="0" presId="urn:microsoft.com/office/officeart/2005/8/layout/vList5"/>
    <dgm:cxn modelId="{91E6A8B0-E108-4E98-BFE2-59B26382F142}" srcId="{F7F4FD9A-7AF4-4E90-880E-7181D2121B67}" destId="{859F9FF3-C859-44B0-B87C-953F10F0B716}" srcOrd="0" destOrd="0" parTransId="{80A43AF0-BBFB-46E3-8F19-A71B1FB820E2}" sibTransId="{7D0D796A-C466-48FB-8796-0435A38EF287}"/>
    <dgm:cxn modelId="{7381D85D-2E2F-48E3-BEB6-4FB61BD3482B}" type="presOf" srcId="{C5948C31-51F2-4B28-828A-547D93C65C22}" destId="{6C91C54A-87F5-48F1-B8AF-7378B8EB4675}" srcOrd="0" destOrd="0" presId="urn:microsoft.com/office/officeart/2005/8/layout/vList5"/>
    <dgm:cxn modelId="{2CE190A0-9FD5-4B0C-8EE4-A3C91DDD593D}" srcId="{859F9FF3-C859-44B0-B87C-953F10F0B716}" destId="{40F6BD6B-54D9-4E3F-85F4-519DAEA52426}" srcOrd="6" destOrd="0" parTransId="{E5AE65D6-A9E0-4AD2-8564-C30A6B734CAA}" sibTransId="{74CB76A6-1F8D-40E6-A514-0CE4D54F2FFC}"/>
    <dgm:cxn modelId="{D3ABC1B1-7A5B-46E4-A388-BC5F4D62DD5C}" type="presOf" srcId="{98145526-3909-47E0-9CC5-E9196B42765C}" destId="{6C91C54A-87F5-48F1-B8AF-7378B8EB4675}" srcOrd="0" destOrd="2" presId="urn:microsoft.com/office/officeart/2005/8/layout/vList5"/>
    <dgm:cxn modelId="{8C82EFFC-54AA-4F4A-AC3D-122ED5EA884F}" type="presOf" srcId="{D484BE7F-4DF3-4192-A0A1-44187B777543}" destId="{6C91C54A-87F5-48F1-B8AF-7378B8EB4675}" srcOrd="0" destOrd="3" presId="urn:microsoft.com/office/officeart/2005/8/layout/vList5"/>
    <dgm:cxn modelId="{9235BDD1-746E-4A5A-81FD-F7D13BE46F54}" srcId="{859F9FF3-C859-44B0-B87C-953F10F0B716}" destId="{6616FBF1-4187-420F-8AC4-40C6E6C4C3D0}" srcOrd="5" destOrd="0" parTransId="{8E0C073E-12B6-44C1-AB74-21F87743259E}" sibTransId="{D0390F84-C400-41AE-9748-345199E36AA3}"/>
    <dgm:cxn modelId="{1F25C6BF-4FFD-4C7B-8398-746BE9006BBF}" srcId="{859F9FF3-C859-44B0-B87C-953F10F0B716}" destId="{AC389724-D7EA-4C99-8CA1-EBC7979C449A}" srcOrd="4" destOrd="0" parTransId="{11F56A20-3755-4D53-967A-FBD556224333}" sibTransId="{655777E4-1412-42F8-847E-B3C7C7A4B8F7}"/>
    <dgm:cxn modelId="{9B2EDFDE-2C96-46E5-90D6-4B68163EB7BD}" type="presParOf" srcId="{8BAEABE4-2AB3-43C5-9855-74B9E16DC4C8}" destId="{811F146A-A1ED-4642-AA23-0018EE05EC63}" srcOrd="0" destOrd="0" presId="urn:microsoft.com/office/officeart/2005/8/layout/vList5"/>
    <dgm:cxn modelId="{8034FC16-D8F3-4248-90F6-5FF211BBC546}" type="presParOf" srcId="{811F146A-A1ED-4642-AA23-0018EE05EC63}" destId="{036C64C5-E239-42F0-9A9F-B97CE30F1324}" srcOrd="0" destOrd="0" presId="urn:microsoft.com/office/officeart/2005/8/layout/vList5"/>
    <dgm:cxn modelId="{A18AA470-4873-4BB5-9D34-A590BA563C3A}" type="presParOf" srcId="{811F146A-A1ED-4642-AA23-0018EE05EC63}" destId="{6C91C54A-87F5-48F1-B8AF-7378B8EB467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35D8D7-7D45-4015-8734-600EB50F0068}"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da-DK"/>
        </a:p>
      </dgm:t>
    </dgm:pt>
    <dgm:pt modelId="{1FB37D4F-F91F-43E3-9B3E-7B017D410804}">
      <dgm:prSet/>
      <dgm:spPr/>
      <dgm:t>
        <a:bodyPr/>
        <a:lstStyle/>
        <a:p>
          <a:pPr rtl="0"/>
          <a:r>
            <a:rPr lang="da-DK"/>
            <a:t>Spurdómurin eru allir spurningar, ið tú setir til partsevnið hjá tær.</a:t>
          </a:r>
          <a:endParaRPr lang="fo-FO"/>
        </a:p>
      </dgm:t>
    </dgm:pt>
    <dgm:pt modelId="{163DB5B3-DE8C-4BED-8C44-419DCA29CC71}" type="parTrans" cxnId="{E09BB00A-2889-41F2-85C2-76EB94238078}">
      <dgm:prSet/>
      <dgm:spPr/>
      <dgm:t>
        <a:bodyPr/>
        <a:lstStyle/>
        <a:p>
          <a:endParaRPr lang="da-DK"/>
        </a:p>
      </dgm:t>
    </dgm:pt>
    <dgm:pt modelId="{C675DA79-F888-4246-8297-0702AE48AACE}" type="sibTrans" cxnId="{E09BB00A-2889-41F2-85C2-76EB94238078}">
      <dgm:prSet/>
      <dgm:spPr/>
      <dgm:t>
        <a:bodyPr/>
        <a:lstStyle/>
        <a:p>
          <a:endParaRPr lang="da-DK"/>
        </a:p>
      </dgm:t>
    </dgm:pt>
    <dgm:pt modelId="{F32F9D4D-51C7-4F41-BA5B-9B3656A3E467}">
      <dgm:prSet/>
      <dgm:spPr/>
      <dgm:t>
        <a:bodyPr/>
        <a:lstStyle/>
        <a:p>
          <a:pPr rtl="0"/>
          <a:r>
            <a:rPr lang="da-DK"/>
            <a:t>Spurdómurin avmarkar verkætlanina, tí tú kanst jú ikki kanna ALT.</a:t>
          </a:r>
          <a:endParaRPr lang="fo-FO"/>
        </a:p>
      </dgm:t>
    </dgm:pt>
    <dgm:pt modelId="{9FDFA978-7596-40FA-B863-5FE1198D0DC5}" type="parTrans" cxnId="{81EDF12B-4B10-402F-AED0-CD593F181A26}">
      <dgm:prSet/>
      <dgm:spPr/>
      <dgm:t>
        <a:bodyPr/>
        <a:lstStyle/>
        <a:p>
          <a:endParaRPr lang="da-DK"/>
        </a:p>
      </dgm:t>
    </dgm:pt>
    <dgm:pt modelId="{BAB56470-B4B9-40D5-A923-3875D4072EFD}" type="sibTrans" cxnId="{81EDF12B-4B10-402F-AED0-CD593F181A26}">
      <dgm:prSet/>
      <dgm:spPr/>
      <dgm:t>
        <a:bodyPr/>
        <a:lstStyle/>
        <a:p>
          <a:endParaRPr lang="da-DK"/>
        </a:p>
      </dgm:t>
    </dgm:pt>
    <dgm:pt modelId="{96EDE03F-A5D1-4E29-A41F-1C697478CD7D}">
      <dgm:prSet/>
      <dgm:spPr/>
      <dgm:t>
        <a:bodyPr/>
        <a:lstStyle/>
        <a:p>
          <a:pPr rtl="0"/>
          <a:r>
            <a:rPr lang="da-DK"/>
            <a:t>Spurdómurin minnir teg á endamálið við verkætlanini hjá tær.</a:t>
          </a:r>
          <a:endParaRPr lang="fo-FO"/>
        </a:p>
      </dgm:t>
    </dgm:pt>
    <dgm:pt modelId="{5915F5CC-0D0A-4553-9533-6ABB346480C0}" type="parTrans" cxnId="{ECC31D0B-2332-42FA-9343-AE1A26033C7D}">
      <dgm:prSet/>
      <dgm:spPr/>
      <dgm:t>
        <a:bodyPr/>
        <a:lstStyle/>
        <a:p>
          <a:endParaRPr lang="da-DK"/>
        </a:p>
      </dgm:t>
    </dgm:pt>
    <dgm:pt modelId="{6F84225E-6170-47D9-AB8E-5410C625ED4E}" type="sibTrans" cxnId="{ECC31D0B-2332-42FA-9343-AE1A26033C7D}">
      <dgm:prSet/>
      <dgm:spPr/>
      <dgm:t>
        <a:bodyPr/>
        <a:lstStyle/>
        <a:p>
          <a:endParaRPr lang="da-DK"/>
        </a:p>
      </dgm:t>
    </dgm:pt>
    <dgm:pt modelId="{2B8DA3EA-0196-42D9-BD69-C300673C72F3}">
      <dgm:prSet/>
      <dgm:spPr/>
      <dgm:t>
        <a:bodyPr/>
        <a:lstStyle/>
        <a:p>
          <a:pPr rtl="0"/>
          <a:r>
            <a:rPr lang="da-DK"/>
            <a:t>Spurdómurin er arbeiðsamboðið hjá tær og heldur fast í tí, tú hevur sett tær fyri at kanna.</a:t>
          </a:r>
          <a:endParaRPr lang="fo-FO"/>
        </a:p>
      </dgm:t>
    </dgm:pt>
    <dgm:pt modelId="{ACD3769C-35BF-496C-8265-B4FDFED52211}" type="parTrans" cxnId="{BE391E20-6554-4433-B0FC-D79E00C73DBC}">
      <dgm:prSet/>
      <dgm:spPr/>
      <dgm:t>
        <a:bodyPr/>
        <a:lstStyle/>
        <a:p>
          <a:endParaRPr lang="da-DK"/>
        </a:p>
      </dgm:t>
    </dgm:pt>
    <dgm:pt modelId="{89F59C51-4C34-4642-83BD-AECDFE0774C6}" type="sibTrans" cxnId="{BE391E20-6554-4433-B0FC-D79E00C73DBC}">
      <dgm:prSet/>
      <dgm:spPr/>
      <dgm:t>
        <a:bodyPr/>
        <a:lstStyle/>
        <a:p>
          <a:endParaRPr lang="da-DK"/>
        </a:p>
      </dgm:t>
    </dgm:pt>
    <dgm:pt modelId="{C47AC5AC-F625-4978-AF8C-1D427C49E146}">
      <dgm:prSet/>
      <dgm:spPr/>
      <dgm:t>
        <a:bodyPr/>
        <a:lstStyle/>
        <a:p>
          <a:pPr rtl="0"/>
          <a:r>
            <a:rPr lang="da-DK"/>
            <a:t>MEN hvussu ger man so ein spurdóm?</a:t>
          </a:r>
          <a:endParaRPr lang="fo-FO"/>
        </a:p>
      </dgm:t>
    </dgm:pt>
    <dgm:pt modelId="{09592675-1EAF-4426-B055-9074528235D6}" type="parTrans" cxnId="{F630FBF8-8472-415D-B47B-7A86E7013820}">
      <dgm:prSet/>
      <dgm:spPr/>
      <dgm:t>
        <a:bodyPr/>
        <a:lstStyle/>
        <a:p>
          <a:endParaRPr lang="da-DK"/>
        </a:p>
      </dgm:t>
    </dgm:pt>
    <dgm:pt modelId="{60D0DF23-0BA7-4534-8456-1D132DC0247B}" type="sibTrans" cxnId="{F630FBF8-8472-415D-B47B-7A86E7013820}">
      <dgm:prSet/>
      <dgm:spPr/>
      <dgm:t>
        <a:bodyPr/>
        <a:lstStyle/>
        <a:p>
          <a:endParaRPr lang="da-DK"/>
        </a:p>
      </dgm:t>
    </dgm:pt>
    <dgm:pt modelId="{F7C709BB-9380-4E8E-AD74-F80E41E8C7E3}" type="pres">
      <dgm:prSet presAssocID="{9435D8D7-7D45-4015-8734-600EB50F0068}" presName="Name0" presStyleCnt="0">
        <dgm:presLayoutVars>
          <dgm:dir/>
          <dgm:animLvl val="lvl"/>
          <dgm:resizeHandles val="exact"/>
        </dgm:presLayoutVars>
      </dgm:prSet>
      <dgm:spPr/>
      <dgm:t>
        <a:bodyPr/>
        <a:lstStyle/>
        <a:p>
          <a:endParaRPr lang="da-DK"/>
        </a:p>
      </dgm:t>
    </dgm:pt>
    <dgm:pt modelId="{48795C84-8C72-4795-BE49-001995F0EC80}" type="pres">
      <dgm:prSet presAssocID="{1FB37D4F-F91F-43E3-9B3E-7B017D410804}" presName="linNode" presStyleCnt="0"/>
      <dgm:spPr/>
    </dgm:pt>
    <dgm:pt modelId="{18F13F80-66C6-420F-A6F2-11FDE5534F0F}" type="pres">
      <dgm:prSet presAssocID="{1FB37D4F-F91F-43E3-9B3E-7B017D410804}" presName="parentText" presStyleLbl="node1" presStyleIdx="0" presStyleCnt="5">
        <dgm:presLayoutVars>
          <dgm:chMax val="1"/>
          <dgm:bulletEnabled val="1"/>
        </dgm:presLayoutVars>
      </dgm:prSet>
      <dgm:spPr/>
      <dgm:t>
        <a:bodyPr/>
        <a:lstStyle/>
        <a:p>
          <a:endParaRPr lang="da-DK"/>
        </a:p>
      </dgm:t>
    </dgm:pt>
    <dgm:pt modelId="{CB3A6AB4-C467-413A-9A76-A2DED878D6D6}" type="pres">
      <dgm:prSet presAssocID="{C675DA79-F888-4246-8297-0702AE48AACE}" presName="sp" presStyleCnt="0"/>
      <dgm:spPr/>
    </dgm:pt>
    <dgm:pt modelId="{8D835AE9-64F3-4EAF-9DE8-A87731986F14}" type="pres">
      <dgm:prSet presAssocID="{F32F9D4D-51C7-4F41-BA5B-9B3656A3E467}" presName="linNode" presStyleCnt="0"/>
      <dgm:spPr/>
    </dgm:pt>
    <dgm:pt modelId="{713970AB-9CDE-4DD7-984B-28C73FFB638F}" type="pres">
      <dgm:prSet presAssocID="{F32F9D4D-51C7-4F41-BA5B-9B3656A3E467}" presName="parentText" presStyleLbl="node1" presStyleIdx="1" presStyleCnt="5">
        <dgm:presLayoutVars>
          <dgm:chMax val="1"/>
          <dgm:bulletEnabled val="1"/>
        </dgm:presLayoutVars>
      </dgm:prSet>
      <dgm:spPr/>
      <dgm:t>
        <a:bodyPr/>
        <a:lstStyle/>
        <a:p>
          <a:endParaRPr lang="da-DK"/>
        </a:p>
      </dgm:t>
    </dgm:pt>
    <dgm:pt modelId="{71809145-29C6-46AC-842D-44A2FD77F5CF}" type="pres">
      <dgm:prSet presAssocID="{BAB56470-B4B9-40D5-A923-3875D4072EFD}" presName="sp" presStyleCnt="0"/>
      <dgm:spPr/>
    </dgm:pt>
    <dgm:pt modelId="{E0A81919-DB32-437C-8DE2-1BCE9358EF99}" type="pres">
      <dgm:prSet presAssocID="{96EDE03F-A5D1-4E29-A41F-1C697478CD7D}" presName="linNode" presStyleCnt="0"/>
      <dgm:spPr/>
    </dgm:pt>
    <dgm:pt modelId="{1579E845-EF3F-4343-B267-F9AE89860697}" type="pres">
      <dgm:prSet presAssocID="{96EDE03F-A5D1-4E29-A41F-1C697478CD7D}" presName="parentText" presStyleLbl="node1" presStyleIdx="2" presStyleCnt="5">
        <dgm:presLayoutVars>
          <dgm:chMax val="1"/>
          <dgm:bulletEnabled val="1"/>
        </dgm:presLayoutVars>
      </dgm:prSet>
      <dgm:spPr/>
      <dgm:t>
        <a:bodyPr/>
        <a:lstStyle/>
        <a:p>
          <a:endParaRPr lang="da-DK"/>
        </a:p>
      </dgm:t>
    </dgm:pt>
    <dgm:pt modelId="{C6A983B1-1FD6-4531-BF2B-14CD57F06F70}" type="pres">
      <dgm:prSet presAssocID="{6F84225E-6170-47D9-AB8E-5410C625ED4E}" presName="sp" presStyleCnt="0"/>
      <dgm:spPr/>
    </dgm:pt>
    <dgm:pt modelId="{74ACF572-9AFB-442D-9682-DBDC9601DB06}" type="pres">
      <dgm:prSet presAssocID="{2B8DA3EA-0196-42D9-BD69-C300673C72F3}" presName="linNode" presStyleCnt="0"/>
      <dgm:spPr/>
    </dgm:pt>
    <dgm:pt modelId="{DB7FA844-6574-48B0-BCA4-825A3AB6B5B9}" type="pres">
      <dgm:prSet presAssocID="{2B8DA3EA-0196-42D9-BD69-C300673C72F3}" presName="parentText" presStyleLbl="node1" presStyleIdx="3" presStyleCnt="5">
        <dgm:presLayoutVars>
          <dgm:chMax val="1"/>
          <dgm:bulletEnabled val="1"/>
        </dgm:presLayoutVars>
      </dgm:prSet>
      <dgm:spPr/>
      <dgm:t>
        <a:bodyPr/>
        <a:lstStyle/>
        <a:p>
          <a:endParaRPr lang="da-DK"/>
        </a:p>
      </dgm:t>
    </dgm:pt>
    <dgm:pt modelId="{5DF1C25F-176A-4B17-AB25-9CA02834FFF4}" type="pres">
      <dgm:prSet presAssocID="{89F59C51-4C34-4642-83BD-AECDFE0774C6}" presName="sp" presStyleCnt="0"/>
      <dgm:spPr/>
    </dgm:pt>
    <dgm:pt modelId="{9AD8F3A7-4EC8-4302-BB73-388314A7715A}" type="pres">
      <dgm:prSet presAssocID="{C47AC5AC-F625-4978-AF8C-1D427C49E146}" presName="linNode" presStyleCnt="0"/>
      <dgm:spPr/>
    </dgm:pt>
    <dgm:pt modelId="{44088D3D-9912-4514-89A7-0B85147C0BEB}" type="pres">
      <dgm:prSet presAssocID="{C47AC5AC-F625-4978-AF8C-1D427C49E146}" presName="parentText" presStyleLbl="node1" presStyleIdx="4" presStyleCnt="5">
        <dgm:presLayoutVars>
          <dgm:chMax val="1"/>
          <dgm:bulletEnabled val="1"/>
        </dgm:presLayoutVars>
      </dgm:prSet>
      <dgm:spPr/>
      <dgm:t>
        <a:bodyPr/>
        <a:lstStyle/>
        <a:p>
          <a:endParaRPr lang="da-DK"/>
        </a:p>
      </dgm:t>
    </dgm:pt>
  </dgm:ptLst>
  <dgm:cxnLst>
    <dgm:cxn modelId="{ECC31D0B-2332-42FA-9343-AE1A26033C7D}" srcId="{9435D8D7-7D45-4015-8734-600EB50F0068}" destId="{96EDE03F-A5D1-4E29-A41F-1C697478CD7D}" srcOrd="2" destOrd="0" parTransId="{5915F5CC-0D0A-4553-9533-6ABB346480C0}" sibTransId="{6F84225E-6170-47D9-AB8E-5410C625ED4E}"/>
    <dgm:cxn modelId="{5D0D0310-1096-4CCE-9479-3C4641EEF759}" type="presOf" srcId="{96EDE03F-A5D1-4E29-A41F-1C697478CD7D}" destId="{1579E845-EF3F-4343-B267-F9AE89860697}" srcOrd="0" destOrd="0" presId="urn:microsoft.com/office/officeart/2005/8/layout/vList5"/>
    <dgm:cxn modelId="{F6270419-692D-4D53-A235-622E142AC380}" type="presOf" srcId="{9435D8D7-7D45-4015-8734-600EB50F0068}" destId="{F7C709BB-9380-4E8E-AD74-F80E41E8C7E3}" srcOrd="0" destOrd="0" presId="urn:microsoft.com/office/officeart/2005/8/layout/vList5"/>
    <dgm:cxn modelId="{BE391E20-6554-4433-B0FC-D79E00C73DBC}" srcId="{9435D8D7-7D45-4015-8734-600EB50F0068}" destId="{2B8DA3EA-0196-42D9-BD69-C300673C72F3}" srcOrd="3" destOrd="0" parTransId="{ACD3769C-35BF-496C-8265-B4FDFED52211}" sibTransId="{89F59C51-4C34-4642-83BD-AECDFE0774C6}"/>
    <dgm:cxn modelId="{35ABA9E0-B059-45C9-B632-02A6567877AB}" type="presOf" srcId="{C47AC5AC-F625-4978-AF8C-1D427C49E146}" destId="{44088D3D-9912-4514-89A7-0B85147C0BEB}" srcOrd="0" destOrd="0" presId="urn:microsoft.com/office/officeart/2005/8/layout/vList5"/>
    <dgm:cxn modelId="{302C32FB-E3C7-4620-AFEC-E92708DAEA7A}" type="presOf" srcId="{2B8DA3EA-0196-42D9-BD69-C300673C72F3}" destId="{DB7FA844-6574-48B0-BCA4-825A3AB6B5B9}" srcOrd="0" destOrd="0" presId="urn:microsoft.com/office/officeart/2005/8/layout/vList5"/>
    <dgm:cxn modelId="{C1191208-3A34-44E4-A38D-AE6922FF21FB}" type="presOf" srcId="{1FB37D4F-F91F-43E3-9B3E-7B017D410804}" destId="{18F13F80-66C6-420F-A6F2-11FDE5534F0F}" srcOrd="0" destOrd="0" presId="urn:microsoft.com/office/officeart/2005/8/layout/vList5"/>
    <dgm:cxn modelId="{E09BB00A-2889-41F2-85C2-76EB94238078}" srcId="{9435D8D7-7D45-4015-8734-600EB50F0068}" destId="{1FB37D4F-F91F-43E3-9B3E-7B017D410804}" srcOrd="0" destOrd="0" parTransId="{163DB5B3-DE8C-4BED-8C44-419DCA29CC71}" sibTransId="{C675DA79-F888-4246-8297-0702AE48AACE}"/>
    <dgm:cxn modelId="{F630FBF8-8472-415D-B47B-7A86E7013820}" srcId="{9435D8D7-7D45-4015-8734-600EB50F0068}" destId="{C47AC5AC-F625-4978-AF8C-1D427C49E146}" srcOrd="4" destOrd="0" parTransId="{09592675-1EAF-4426-B055-9074528235D6}" sibTransId="{60D0DF23-0BA7-4534-8456-1D132DC0247B}"/>
    <dgm:cxn modelId="{81EDF12B-4B10-402F-AED0-CD593F181A26}" srcId="{9435D8D7-7D45-4015-8734-600EB50F0068}" destId="{F32F9D4D-51C7-4F41-BA5B-9B3656A3E467}" srcOrd="1" destOrd="0" parTransId="{9FDFA978-7596-40FA-B863-5FE1198D0DC5}" sibTransId="{BAB56470-B4B9-40D5-A923-3875D4072EFD}"/>
    <dgm:cxn modelId="{2B74CB44-E849-48C3-A0AF-AB293D9D5D09}" type="presOf" srcId="{F32F9D4D-51C7-4F41-BA5B-9B3656A3E467}" destId="{713970AB-9CDE-4DD7-984B-28C73FFB638F}" srcOrd="0" destOrd="0" presId="urn:microsoft.com/office/officeart/2005/8/layout/vList5"/>
    <dgm:cxn modelId="{6803EB5A-5DBF-47D5-B052-B51E2E4C221A}" type="presParOf" srcId="{F7C709BB-9380-4E8E-AD74-F80E41E8C7E3}" destId="{48795C84-8C72-4795-BE49-001995F0EC80}" srcOrd="0" destOrd="0" presId="urn:microsoft.com/office/officeart/2005/8/layout/vList5"/>
    <dgm:cxn modelId="{A6FFBCD8-357B-46A4-AD20-8107309FF5B1}" type="presParOf" srcId="{48795C84-8C72-4795-BE49-001995F0EC80}" destId="{18F13F80-66C6-420F-A6F2-11FDE5534F0F}" srcOrd="0" destOrd="0" presId="urn:microsoft.com/office/officeart/2005/8/layout/vList5"/>
    <dgm:cxn modelId="{9AECDBFA-C681-4ADA-BD8A-8D70D7B1A63E}" type="presParOf" srcId="{F7C709BB-9380-4E8E-AD74-F80E41E8C7E3}" destId="{CB3A6AB4-C467-413A-9A76-A2DED878D6D6}" srcOrd="1" destOrd="0" presId="urn:microsoft.com/office/officeart/2005/8/layout/vList5"/>
    <dgm:cxn modelId="{84D89134-E8F0-4DC4-9BE8-D764744250F3}" type="presParOf" srcId="{F7C709BB-9380-4E8E-AD74-F80E41E8C7E3}" destId="{8D835AE9-64F3-4EAF-9DE8-A87731986F14}" srcOrd="2" destOrd="0" presId="urn:microsoft.com/office/officeart/2005/8/layout/vList5"/>
    <dgm:cxn modelId="{BA8292C4-257A-40A4-B6CD-E53EB99BD73B}" type="presParOf" srcId="{8D835AE9-64F3-4EAF-9DE8-A87731986F14}" destId="{713970AB-9CDE-4DD7-984B-28C73FFB638F}" srcOrd="0" destOrd="0" presId="urn:microsoft.com/office/officeart/2005/8/layout/vList5"/>
    <dgm:cxn modelId="{A8AEC879-58EE-4D23-B9DB-205CAC9E1DF7}" type="presParOf" srcId="{F7C709BB-9380-4E8E-AD74-F80E41E8C7E3}" destId="{71809145-29C6-46AC-842D-44A2FD77F5CF}" srcOrd="3" destOrd="0" presId="urn:microsoft.com/office/officeart/2005/8/layout/vList5"/>
    <dgm:cxn modelId="{2580827C-62FD-4570-86B0-2F02778DC5E2}" type="presParOf" srcId="{F7C709BB-9380-4E8E-AD74-F80E41E8C7E3}" destId="{E0A81919-DB32-437C-8DE2-1BCE9358EF99}" srcOrd="4" destOrd="0" presId="urn:microsoft.com/office/officeart/2005/8/layout/vList5"/>
    <dgm:cxn modelId="{BC26596F-B45C-41AA-9B2D-0287772C0BCD}" type="presParOf" srcId="{E0A81919-DB32-437C-8DE2-1BCE9358EF99}" destId="{1579E845-EF3F-4343-B267-F9AE89860697}" srcOrd="0" destOrd="0" presId="urn:microsoft.com/office/officeart/2005/8/layout/vList5"/>
    <dgm:cxn modelId="{1555E5A0-A443-4A7B-9032-55024FB0D6D1}" type="presParOf" srcId="{F7C709BB-9380-4E8E-AD74-F80E41E8C7E3}" destId="{C6A983B1-1FD6-4531-BF2B-14CD57F06F70}" srcOrd="5" destOrd="0" presId="urn:microsoft.com/office/officeart/2005/8/layout/vList5"/>
    <dgm:cxn modelId="{F60E619D-A92F-49E0-8166-9735B8FF8032}" type="presParOf" srcId="{F7C709BB-9380-4E8E-AD74-F80E41E8C7E3}" destId="{74ACF572-9AFB-442D-9682-DBDC9601DB06}" srcOrd="6" destOrd="0" presId="urn:microsoft.com/office/officeart/2005/8/layout/vList5"/>
    <dgm:cxn modelId="{59731E77-CC96-421E-911E-0101281AE2F6}" type="presParOf" srcId="{74ACF572-9AFB-442D-9682-DBDC9601DB06}" destId="{DB7FA844-6574-48B0-BCA4-825A3AB6B5B9}" srcOrd="0" destOrd="0" presId="urn:microsoft.com/office/officeart/2005/8/layout/vList5"/>
    <dgm:cxn modelId="{22D961AA-2B05-4EF8-9E21-C8DF7BDAD482}" type="presParOf" srcId="{F7C709BB-9380-4E8E-AD74-F80E41E8C7E3}" destId="{5DF1C25F-176A-4B17-AB25-9CA02834FFF4}" srcOrd="7" destOrd="0" presId="urn:microsoft.com/office/officeart/2005/8/layout/vList5"/>
    <dgm:cxn modelId="{6DE878A2-F64B-4219-9E5F-9F80FBA66113}" type="presParOf" srcId="{F7C709BB-9380-4E8E-AD74-F80E41E8C7E3}" destId="{9AD8F3A7-4EC8-4302-BB73-388314A7715A}" srcOrd="8" destOrd="0" presId="urn:microsoft.com/office/officeart/2005/8/layout/vList5"/>
    <dgm:cxn modelId="{3370A9F5-8E1D-4910-9106-7A218F6C91EC}" type="presParOf" srcId="{9AD8F3A7-4EC8-4302-BB73-388314A7715A}" destId="{44088D3D-9912-4514-89A7-0B85147C0BE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6A2615-C18B-4315-A535-152CB564D1C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da-DK"/>
        </a:p>
      </dgm:t>
    </dgm:pt>
    <dgm:pt modelId="{592D4611-CD06-4BBF-9131-9B15BA37C69F}">
      <dgm:prSet/>
      <dgm:spPr/>
      <dgm:t>
        <a:bodyPr/>
        <a:lstStyle/>
        <a:p>
          <a:pPr rtl="0"/>
          <a:r>
            <a:rPr lang="da-DK" b="1" dirty="0" err="1"/>
            <a:t>Dátuspurningar</a:t>
          </a:r>
          <a:r>
            <a:rPr lang="da-DK" b="1" dirty="0"/>
            <a:t>: </a:t>
          </a:r>
          <a:r>
            <a:rPr lang="da-DK" dirty="0"/>
            <a:t>”Facts” – </a:t>
          </a:r>
          <a:r>
            <a:rPr lang="da-DK" dirty="0" err="1"/>
            <a:t>hvat</a:t>
          </a:r>
          <a:r>
            <a:rPr lang="da-DK" dirty="0"/>
            <a:t>, </a:t>
          </a:r>
          <a:r>
            <a:rPr lang="da-DK" dirty="0" err="1"/>
            <a:t>hvør</a:t>
          </a:r>
          <a:r>
            <a:rPr lang="da-DK" dirty="0"/>
            <a:t>, </a:t>
          </a:r>
          <a:r>
            <a:rPr lang="da-DK" dirty="0" err="1"/>
            <a:t>hvar</a:t>
          </a:r>
          <a:r>
            <a:rPr lang="da-DK" dirty="0"/>
            <a:t>, </a:t>
          </a:r>
          <a:r>
            <a:rPr lang="da-DK" dirty="0" err="1"/>
            <a:t>hvussu</a:t>
          </a:r>
          <a:r>
            <a:rPr lang="da-DK" dirty="0"/>
            <a:t> </a:t>
          </a:r>
          <a:r>
            <a:rPr lang="da-DK" dirty="0" err="1"/>
            <a:t>nógv</a:t>
          </a:r>
          <a:r>
            <a:rPr lang="da-DK" dirty="0"/>
            <a:t>…?</a:t>
          </a:r>
          <a:endParaRPr lang="fo-FO" dirty="0"/>
        </a:p>
      </dgm:t>
    </dgm:pt>
    <dgm:pt modelId="{CFB49A54-1DF5-4D4F-BE2E-AD5C726DDA66}" type="parTrans" cxnId="{B79EA834-7D78-4170-9404-C7EBA75E1315}">
      <dgm:prSet/>
      <dgm:spPr/>
      <dgm:t>
        <a:bodyPr/>
        <a:lstStyle/>
        <a:p>
          <a:endParaRPr lang="da-DK"/>
        </a:p>
      </dgm:t>
    </dgm:pt>
    <dgm:pt modelId="{38A28F01-3DA3-4E16-959C-87D2472E2E1E}" type="sibTrans" cxnId="{B79EA834-7D78-4170-9404-C7EBA75E1315}">
      <dgm:prSet/>
      <dgm:spPr/>
      <dgm:t>
        <a:bodyPr/>
        <a:lstStyle/>
        <a:p>
          <a:endParaRPr lang="da-DK"/>
        </a:p>
      </dgm:t>
    </dgm:pt>
    <dgm:pt modelId="{4154DE30-2074-489F-B08A-457C7C787BA8}">
      <dgm:prSet/>
      <dgm:spPr/>
      <dgm:t>
        <a:bodyPr/>
        <a:lstStyle/>
        <a:p>
          <a:pPr rtl="0"/>
          <a:r>
            <a:rPr lang="da-DK" b="1"/>
            <a:t>Greiðsluspurningar: </a:t>
          </a:r>
          <a:r>
            <a:rPr lang="da-DK"/>
            <a:t>Hvussu og hví…?</a:t>
          </a:r>
          <a:endParaRPr lang="fo-FO"/>
        </a:p>
      </dgm:t>
    </dgm:pt>
    <dgm:pt modelId="{520A529D-1DA6-45B4-B7A9-754E9A356F67}" type="parTrans" cxnId="{62E75E07-6F74-4CB4-A8DD-DCC9E88B4530}">
      <dgm:prSet/>
      <dgm:spPr/>
      <dgm:t>
        <a:bodyPr/>
        <a:lstStyle/>
        <a:p>
          <a:endParaRPr lang="da-DK"/>
        </a:p>
      </dgm:t>
    </dgm:pt>
    <dgm:pt modelId="{A584E11E-B15D-4F1A-BA36-3EE06E7A9ADB}" type="sibTrans" cxnId="{62E75E07-6F74-4CB4-A8DD-DCC9E88B4530}">
      <dgm:prSet/>
      <dgm:spPr/>
      <dgm:t>
        <a:bodyPr/>
        <a:lstStyle/>
        <a:p>
          <a:endParaRPr lang="da-DK"/>
        </a:p>
      </dgm:t>
    </dgm:pt>
    <dgm:pt modelId="{3714F02D-C18A-42E2-BC8F-464192A1A9EC}">
      <dgm:prSet/>
      <dgm:spPr/>
      <dgm:t>
        <a:bodyPr/>
        <a:lstStyle/>
        <a:p>
          <a:pPr rtl="0"/>
          <a:r>
            <a:rPr lang="da-DK" b="1"/>
            <a:t>Metingarspurningar: </a:t>
          </a:r>
          <a:r>
            <a:rPr lang="da-DK"/>
            <a:t>Er tað rímiligt/gott/vánaligt/ynskiligt, er samband ímillum…, hvussu ber tað til at…? </a:t>
          </a:r>
          <a:endParaRPr lang="fo-FO"/>
        </a:p>
      </dgm:t>
    </dgm:pt>
    <dgm:pt modelId="{9546027D-C15B-44C2-9D7A-1A78F960EC66}" type="parTrans" cxnId="{219C82DF-FB32-47D0-B1D0-8FA5F670553F}">
      <dgm:prSet/>
      <dgm:spPr/>
      <dgm:t>
        <a:bodyPr/>
        <a:lstStyle/>
        <a:p>
          <a:endParaRPr lang="da-DK"/>
        </a:p>
      </dgm:t>
    </dgm:pt>
    <dgm:pt modelId="{ACF4FC92-CF78-41AA-A078-87985434C2B7}" type="sibTrans" cxnId="{219C82DF-FB32-47D0-B1D0-8FA5F670553F}">
      <dgm:prSet/>
      <dgm:spPr/>
      <dgm:t>
        <a:bodyPr/>
        <a:lstStyle/>
        <a:p>
          <a:endParaRPr lang="da-DK"/>
        </a:p>
      </dgm:t>
    </dgm:pt>
    <dgm:pt modelId="{C8E9FDBE-99F6-407E-8156-A459BA51DC5F}">
      <dgm:prSet/>
      <dgm:spPr/>
      <dgm:t>
        <a:bodyPr/>
        <a:lstStyle/>
        <a:p>
          <a:pPr rtl="0"/>
          <a:r>
            <a:rPr lang="da-DK" b="1"/>
            <a:t>Virkisspurningar: </a:t>
          </a:r>
          <a:r>
            <a:rPr lang="da-DK"/>
            <a:t>Kunnu vit gera nakað? Hvat ber til at gera fyri at…, hvussu ber til at broyta… og hvørjir møguleikar eru…? </a:t>
          </a:r>
          <a:endParaRPr lang="fo-FO"/>
        </a:p>
      </dgm:t>
    </dgm:pt>
    <dgm:pt modelId="{0AC207ED-38A3-404F-BA9E-19A5805F8A65}" type="parTrans" cxnId="{A96BBAF9-3038-4C04-9B5B-6CDAEB587E85}">
      <dgm:prSet/>
      <dgm:spPr/>
      <dgm:t>
        <a:bodyPr/>
        <a:lstStyle/>
        <a:p>
          <a:endParaRPr lang="da-DK"/>
        </a:p>
      </dgm:t>
    </dgm:pt>
    <dgm:pt modelId="{BE53100B-BC92-44DF-B449-E0B362ADF2FE}" type="sibTrans" cxnId="{A96BBAF9-3038-4C04-9B5B-6CDAEB587E85}">
      <dgm:prSet/>
      <dgm:spPr/>
      <dgm:t>
        <a:bodyPr/>
        <a:lstStyle/>
        <a:p>
          <a:endParaRPr lang="da-DK"/>
        </a:p>
      </dgm:t>
    </dgm:pt>
    <dgm:pt modelId="{2CBCB624-180B-4D71-84E9-6108393979F6}" type="pres">
      <dgm:prSet presAssocID="{C86A2615-C18B-4315-A535-152CB564D1C6}" presName="linearFlow" presStyleCnt="0">
        <dgm:presLayoutVars>
          <dgm:dir/>
          <dgm:resizeHandles val="exact"/>
        </dgm:presLayoutVars>
      </dgm:prSet>
      <dgm:spPr/>
      <dgm:t>
        <a:bodyPr/>
        <a:lstStyle/>
        <a:p>
          <a:endParaRPr lang="da-DK"/>
        </a:p>
      </dgm:t>
    </dgm:pt>
    <dgm:pt modelId="{FC2AE637-E17C-408E-A600-F67B54603600}" type="pres">
      <dgm:prSet presAssocID="{592D4611-CD06-4BBF-9131-9B15BA37C69F}" presName="composite" presStyleCnt="0"/>
      <dgm:spPr/>
    </dgm:pt>
    <dgm:pt modelId="{4ADE331B-D45D-4628-B1FE-AE337D66ADD2}" type="pres">
      <dgm:prSet presAssocID="{592D4611-CD06-4BBF-9131-9B15BA37C69F}" presName="imgShp" presStyleLbl="fgImgPlace1" presStyleIdx="0" presStyleCnt="4"/>
      <dgm:spPr/>
    </dgm:pt>
    <dgm:pt modelId="{AA841CF8-70DF-486C-8BD9-A516F5AD3CCC}" type="pres">
      <dgm:prSet presAssocID="{592D4611-CD06-4BBF-9131-9B15BA37C69F}" presName="txShp" presStyleLbl="node1" presStyleIdx="0" presStyleCnt="4">
        <dgm:presLayoutVars>
          <dgm:bulletEnabled val="1"/>
        </dgm:presLayoutVars>
      </dgm:prSet>
      <dgm:spPr/>
      <dgm:t>
        <a:bodyPr/>
        <a:lstStyle/>
        <a:p>
          <a:endParaRPr lang="da-DK"/>
        </a:p>
      </dgm:t>
    </dgm:pt>
    <dgm:pt modelId="{9820EA81-216B-400E-85EF-F8BD2CCDA20F}" type="pres">
      <dgm:prSet presAssocID="{38A28F01-3DA3-4E16-959C-87D2472E2E1E}" presName="spacing" presStyleCnt="0"/>
      <dgm:spPr/>
    </dgm:pt>
    <dgm:pt modelId="{1AD57761-60AC-4528-95CF-1BF0818A3E6C}" type="pres">
      <dgm:prSet presAssocID="{4154DE30-2074-489F-B08A-457C7C787BA8}" presName="composite" presStyleCnt="0"/>
      <dgm:spPr/>
    </dgm:pt>
    <dgm:pt modelId="{B269F82B-6696-4E2B-8FEF-62428AD0957C}" type="pres">
      <dgm:prSet presAssocID="{4154DE30-2074-489F-B08A-457C7C787BA8}" presName="imgShp" presStyleLbl="fgImgPlace1" presStyleIdx="1" presStyleCnt="4"/>
      <dgm:spPr/>
    </dgm:pt>
    <dgm:pt modelId="{AC352EE2-9196-4B4A-B84A-A9EFDC347ACE}" type="pres">
      <dgm:prSet presAssocID="{4154DE30-2074-489F-B08A-457C7C787BA8}" presName="txShp" presStyleLbl="node1" presStyleIdx="1" presStyleCnt="4">
        <dgm:presLayoutVars>
          <dgm:bulletEnabled val="1"/>
        </dgm:presLayoutVars>
      </dgm:prSet>
      <dgm:spPr/>
      <dgm:t>
        <a:bodyPr/>
        <a:lstStyle/>
        <a:p>
          <a:endParaRPr lang="da-DK"/>
        </a:p>
      </dgm:t>
    </dgm:pt>
    <dgm:pt modelId="{5614B0EF-F723-4363-9CC3-C80CA7447683}" type="pres">
      <dgm:prSet presAssocID="{A584E11E-B15D-4F1A-BA36-3EE06E7A9ADB}" presName="spacing" presStyleCnt="0"/>
      <dgm:spPr/>
    </dgm:pt>
    <dgm:pt modelId="{A27FB132-930C-4F51-82F8-42FC6AB210CE}" type="pres">
      <dgm:prSet presAssocID="{3714F02D-C18A-42E2-BC8F-464192A1A9EC}" presName="composite" presStyleCnt="0"/>
      <dgm:spPr/>
    </dgm:pt>
    <dgm:pt modelId="{61D7D07C-617D-4078-8A76-0F4B791B6F14}" type="pres">
      <dgm:prSet presAssocID="{3714F02D-C18A-42E2-BC8F-464192A1A9EC}" presName="imgShp" presStyleLbl="fgImgPlace1" presStyleIdx="2" presStyleCnt="4"/>
      <dgm:spPr/>
    </dgm:pt>
    <dgm:pt modelId="{7FCF7444-13AF-4F84-832E-8E8C10702278}" type="pres">
      <dgm:prSet presAssocID="{3714F02D-C18A-42E2-BC8F-464192A1A9EC}" presName="txShp" presStyleLbl="node1" presStyleIdx="2" presStyleCnt="4">
        <dgm:presLayoutVars>
          <dgm:bulletEnabled val="1"/>
        </dgm:presLayoutVars>
      </dgm:prSet>
      <dgm:spPr/>
      <dgm:t>
        <a:bodyPr/>
        <a:lstStyle/>
        <a:p>
          <a:endParaRPr lang="da-DK"/>
        </a:p>
      </dgm:t>
    </dgm:pt>
    <dgm:pt modelId="{AF5EFA9C-015C-4105-8D5A-2AD582E79195}" type="pres">
      <dgm:prSet presAssocID="{ACF4FC92-CF78-41AA-A078-87985434C2B7}" presName="spacing" presStyleCnt="0"/>
      <dgm:spPr/>
    </dgm:pt>
    <dgm:pt modelId="{4577EF35-AB14-4026-A5DD-561BF0EB8153}" type="pres">
      <dgm:prSet presAssocID="{C8E9FDBE-99F6-407E-8156-A459BA51DC5F}" presName="composite" presStyleCnt="0"/>
      <dgm:spPr/>
    </dgm:pt>
    <dgm:pt modelId="{03EBAB15-D115-4E4C-A28C-C476889A66CD}" type="pres">
      <dgm:prSet presAssocID="{C8E9FDBE-99F6-407E-8156-A459BA51DC5F}" presName="imgShp" presStyleLbl="fgImgPlace1" presStyleIdx="3" presStyleCnt="4"/>
      <dgm:spPr/>
    </dgm:pt>
    <dgm:pt modelId="{D99F9B22-786E-443A-91F1-146FB4DC3920}" type="pres">
      <dgm:prSet presAssocID="{C8E9FDBE-99F6-407E-8156-A459BA51DC5F}" presName="txShp" presStyleLbl="node1" presStyleIdx="3" presStyleCnt="4">
        <dgm:presLayoutVars>
          <dgm:bulletEnabled val="1"/>
        </dgm:presLayoutVars>
      </dgm:prSet>
      <dgm:spPr/>
      <dgm:t>
        <a:bodyPr/>
        <a:lstStyle/>
        <a:p>
          <a:endParaRPr lang="da-DK"/>
        </a:p>
      </dgm:t>
    </dgm:pt>
  </dgm:ptLst>
  <dgm:cxnLst>
    <dgm:cxn modelId="{B79EA834-7D78-4170-9404-C7EBA75E1315}" srcId="{C86A2615-C18B-4315-A535-152CB564D1C6}" destId="{592D4611-CD06-4BBF-9131-9B15BA37C69F}" srcOrd="0" destOrd="0" parTransId="{CFB49A54-1DF5-4D4F-BE2E-AD5C726DDA66}" sibTransId="{38A28F01-3DA3-4E16-959C-87D2472E2E1E}"/>
    <dgm:cxn modelId="{62E75E07-6F74-4CB4-A8DD-DCC9E88B4530}" srcId="{C86A2615-C18B-4315-A535-152CB564D1C6}" destId="{4154DE30-2074-489F-B08A-457C7C787BA8}" srcOrd="1" destOrd="0" parTransId="{520A529D-1DA6-45B4-B7A9-754E9A356F67}" sibTransId="{A584E11E-B15D-4F1A-BA36-3EE06E7A9ADB}"/>
    <dgm:cxn modelId="{A61C70C7-28C2-4B75-8EDE-30FB4422EB52}" type="presOf" srcId="{C8E9FDBE-99F6-407E-8156-A459BA51DC5F}" destId="{D99F9B22-786E-443A-91F1-146FB4DC3920}" srcOrd="0" destOrd="0" presId="urn:microsoft.com/office/officeart/2005/8/layout/vList3"/>
    <dgm:cxn modelId="{9F44143A-EB21-4D0A-8F5C-BB9079D69D12}" type="presOf" srcId="{4154DE30-2074-489F-B08A-457C7C787BA8}" destId="{AC352EE2-9196-4B4A-B84A-A9EFDC347ACE}" srcOrd="0" destOrd="0" presId="urn:microsoft.com/office/officeart/2005/8/layout/vList3"/>
    <dgm:cxn modelId="{F4815E2E-5A61-4630-AC8B-91E759368D63}" type="presOf" srcId="{3714F02D-C18A-42E2-BC8F-464192A1A9EC}" destId="{7FCF7444-13AF-4F84-832E-8E8C10702278}" srcOrd="0" destOrd="0" presId="urn:microsoft.com/office/officeart/2005/8/layout/vList3"/>
    <dgm:cxn modelId="{974FCE23-5C1D-4236-A29E-BB7FC5500953}" type="presOf" srcId="{592D4611-CD06-4BBF-9131-9B15BA37C69F}" destId="{AA841CF8-70DF-486C-8BD9-A516F5AD3CCC}" srcOrd="0" destOrd="0" presId="urn:microsoft.com/office/officeart/2005/8/layout/vList3"/>
    <dgm:cxn modelId="{219C82DF-FB32-47D0-B1D0-8FA5F670553F}" srcId="{C86A2615-C18B-4315-A535-152CB564D1C6}" destId="{3714F02D-C18A-42E2-BC8F-464192A1A9EC}" srcOrd="2" destOrd="0" parTransId="{9546027D-C15B-44C2-9D7A-1A78F960EC66}" sibTransId="{ACF4FC92-CF78-41AA-A078-87985434C2B7}"/>
    <dgm:cxn modelId="{A96BBAF9-3038-4C04-9B5B-6CDAEB587E85}" srcId="{C86A2615-C18B-4315-A535-152CB564D1C6}" destId="{C8E9FDBE-99F6-407E-8156-A459BA51DC5F}" srcOrd="3" destOrd="0" parTransId="{0AC207ED-38A3-404F-BA9E-19A5805F8A65}" sibTransId="{BE53100B-BC92-44DF-B449-E0B362ADF2FE}"/>
    <dgm:cxn modelId="{24317D79-4BF5-4C57-BBEC-332EF4D5347C}" type="presOf" srcId="{C86A2615-C18B-4315-A535-152CB564D1C6}" destId="{2CBCB624-180B-4D71-84E9-6108393979F6}" srcOrd="0" destOrd="0" presId="urn:microsoft.com/office/officeart/2005/8/layout/vList3"/>
    <dgm:cxn modelId="{FA372D6A-9280-484D-BFF2-7F82B6763914}" type="presParOf" srcId="{2CBCB624-180B-4D71-84E9-6108393979F6}" destId="{FC2AE637-E17C-408E-A600-F67B54603600}" srcOrd="0" destOrd="0" presId="urn:microsoft.com/office/officeart/2005/8/layout/vList3"/>
    <dgm:cxn modelId="{6B67932A-2AE3-47B6-9E83-5D7EA5995B0B}" type="presParOf" srcId="{FC2AE637-E17C-408E-A600-F67B54603600}" destId="{4ADE331B-D45D-4628-B1FE-AE337D66ADD2}" srcOrd="0" destOrd="0" presId="urn:microsoft.com/office/officeart/2005/8/layout/vList3"/>
    <dgm:cxn modelId="{5A573B6F-7952-4192-860D-B8EF2C7EEAD9}" type="presParOf" srcId="{FC2AE637-E17C-408E-A600-F67B54603600}" destId="{AA841CF8-70DF-486C-8BD9-A516F5AD3CCC}" srcOrd="1" destOrd="0" presId="urn:microsoft.com/office/officeart/2005/8/layout/vList3"/>
    <dgm:cxn modelId="{D120CCD8-5D48-477C-B38A-8458AA480410}" type="presParOf" srcId="{2CBCB624-180B-4D71-84E9-6108393979F6}" destId="{9820EA81-216B-400E-85EF-F8BD2CCDA20F}" srcOrd="1" destOrd="0" presId="urn:microsoft.com/office/officeart/2005/8/layout/vList3"/>
    <dgm:cxn modelId="{82AF3EBC-22F6-445D-9525-9F7163415DB1}" type="presParOf" srcId="{2CBCB624-180B-4D71-84E9-6108393979F6}" destId="{1AD57761-60AC-4528-95CF-1BF0818A3E6C}" srcOrd="2" destOrd="0" presId="urn:microsoft.com/office/officeart/2005/8/layout/vList3"/>
    <dgm:cxn modelId="{D3CC2A9B-76DC-429D-A7F9-4F55C2E00301}" type="presParOf" srcId="{1AD57761-60AC-4528-95CF-1BF0818A3E6C}" destId="{B269F82B-6696-4E2B-8FEF-62428AD0957C}" srcOrd="0" destOrd="0" presId="urn:microsoft.com/office/officeart/2005/8/layout/vList3"/>
    <dgm:cxn modelId="{A9E6DB20-042E-4B80-A606-C2D362E6040A}" type="presParOf" srcId="{1AD57761-60AC-4528-95CF-1BF0818A3E6C}" destId="{AC352EE2-9196-4B4A-B84A-A9EFDC347ACE}" srcOrd="1" destOrd="0" presId="urn:microsoft.com/office/officeart/2005/8/layout/vList3"/>
    <dgm:cxn modelId="{E220079B-E381-441F-9775-C201C619D245}" type="presParOf" srcId="{2CBCB624-180B-4D71-84E9-6108393979F6}" destId="{5614B0EF-F723-4363-9CC3-C80CA7447683}" srcOrd="3" destOrd="0" presId="urn:microsoft.com/office/officeart/2005/8/layout/vList3"/>
    <dgm:cxn modelId="{BDC98A3D-2658-487C-BAD1-878C5215E8A3}" type="presParOf" srcId="{2CBCB624-180B-4D71-84E9-6108393979F6}" destId="{A27FB132-930C-4F51-82F8-42FC6AB210CE}" srcOrd="4" destOrd="0" presId="urn:microsoft.com/office/officeart/2005/8/layout/vList3"/>
    <dgm:cxn modelId="{C7A2A404-9739-4DD3-BB6B-5D867FB8E98D}" type="presParOf" srcId="{A27FB132-930C-4F51-82F8-42FC6AB210CE}" destId="{61D7D07C-617D-4078-8A76-0F4B791B6F14}" srcOrd="0" destOrd="0" presId="urn:microsoft.com/office/officeart/2005/8/layout/vList3"/>
    <dgm:cxn modelId="{12BB7727-9F26-4EEE-8837-1035E09A7DD3}" type="presParOf" srcId="{A27FB132-930C-4F51-82F8-42FC6AB210CE}" destId="{7FCF7444-13AF-4F84-832E-8E8C10702278}" srcOrd="1" destOrd="0" presId="urn:microsoft.com/office/officeart/2005/8/layout/vList3"/>
    <dgm:cxn modelId="{1E1068F7-CEB3-42D0-AD57-4C62013CFBBA}" type="presParOf" srcId="{2CBCB624-180B-4D71-84E9-6108393979F6}" destId="{AF5EFA9C-015C-4105-8D5A-2AD582E79195}" srcOrd="5" destOrd="0" presId="urn:microsoft.com/office/officeart/2005/8/layout/vList3"/>
    <dgm:cxn modelId="{9B4E5600-A504-4DD8-A15D-25E979189A58}" type="presParOf" srcId="{2CBCB624-180B-4D71-84E9-6108393979F6}" destId="{4577EF35-AB14-4026-A5DD-561BF0EB8153}" srcOrd="6" destOrd="0" presId="urn:microsoft.com/office/officeart/2005/8/layout/vList3"/>
    <dgm:cxn modelId="{CEA95753-7D4F-4906-9332-475B5A9389A4}" type="presParOf" srcId="{4577EF35-AB14-4026-A5DD-561BF0EB8153}" destId="{03EBAB15-D115-4E4C-A28C-C476889A66CD}" srcOrd="0" destOrd="0" presId="urn:microsoft.com/office/officeart/2005/8/layout/vList3"/>
    <dgm:cxn modelId="{9590E0A8-F2F0-45B5-8BEC-2281B6B8F9E4}" type="presParOf" srcId="{4577EF35-AB14-4026-A5DD-561BF0EB8153}" destId="{D99F9B22-786E-443A-91F1-146FB4DC392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5F31AD-D11E-437F-8FC0-9BDB80D2B863}"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da-DK"/>
        </a:p>
      </dgm:t>
    </dgm:pt>
    <dgm:pt modelId="{97129187-6C62-4FB3-B741-D1C9A407AA9B}">
      <dgm:prSet/>
      <dgm:spPr/>
      <dgm:t>
        <a:bodyPr/>
        <a:lstStyle/>
        <a:p>
          <a:pPr rtl="0"/>
          <a:r>
            <a:rPr lang="da-DK"/>
            <a:t>Høvuðsevnið: Arvur</a:t>
          </a:r>
          <a:endParaRPr lang="fo-FO"/>
        </a:p>
      </dgm:t>
    </dgm:pt>
    <dgm:pt modelId="{6A42A879-86E0-4F95-9232-4176CCC44735}" type="parTrans" cxnId="{D4DECBED-7035-44BD-AEC7-876A1B04F645}">
      <dgm:prSet/>
      <dgm:spPr/>
      <dgm:t>
        <a:bodyPr/>
        <a:lstStyle/>
        <a:p>
          <a:endParaRPr lang="da-DK"/>
        </a:p>
      </dgm:t>
    </dgm:pt>
    <dgm:pt modelId="{453E2F87-8BC5-4C5F-BFBD-A1FD785346E0}" type="sibTrans" cxnId="{D4DECBED-7035-44BD-AEC7-876A1B04F645}">
      <dgm:prSet/>
      <dgm:spPr/>
      <dgm:t>
        <a:bodyPr/>
        <a:lstStyle/>
        <a:p>
          <a:endParaRPr lang="da-DK"/>
        </a:p>
      </dgm:t>
    </dgm:pt>
    <dgm:pt modelId="{7C3A266F-126C-4801-BBBF-1CD1C78D07A5}">
      <dgm:prSet/>
      <dgm:spPr/>
      <dgm:t>
        <a:bodyPr/>
        <a:lstStyle/>
        <a:p>
          <a:pPr rtl="0"/>
          <a:r>
            <a:rPr lang="da-DK"/>
            <a:t>Hugarok: </a:t>
          </a:r>
          <a:r>
            <a:rPr lang="da-DK" i="1"/>
            <a:t>arva jørð, arva pengar, arva onkra sjúku, arva klæðir, arva onkran eginleika ella eyðkenni, arva okkurt frá ommu og abba, arva onkran sið, arva okkurt sosialt gjøgnum uppvøksturin, arva føroyskt mál og mentan o.s.fr.</a:t>
          </a:r>
          <a:endParaRPr lang="fo-FO"/>
        </a:p>
      </dgm:t>
    </dgm:pt>
    <dgm:pt modelId="{2E1C392D-20C1-4858-9EF8-E599BF0D1970}" type="parTrans" cxnId="{34D4D890-4C00-4CDF-B0EC-7BBF104E007B}">
      <dgm:prSet/>
      <dgm:spPr/>
      <dgm:t>
        <a:bodyPr/>
        <a:lstStyle/>
        <a:p>
          <a:endParaRPr lang="da-DK"/>
        </a:p>
      </dgm:t>
    </dgm:pt>
    <dgm:pt modelId="{BD0BC80C-83C7-495B-84D6-C9ACE9E26B7E}" type="sibTrans" cxnId="{34D4D890-4C00-4CDF-B0EC-7BBF104E007B}">
      <dgm:prSet/>
      <dgm:spPr/>
      <dgm:t>
        <a:bodyPr/>
        <a:lstStyle/>
        <a:p>
          <a:endParaRPr lang="da-DK"/>
        </a:p>
      </dgm:t>
    </dgm:pt>
    <dgm:pt modelId="{0E056F76-8E21-4DB8-955B-9F0A5BFA8556}">
      <dgm:prSet/>
      <dgm:spPr/>
      <dgm:t>
        <a:bodyPr/>
        <a:lstStyle/>
        <a:p>
          <a:pPr rtl="0"/>
          <a:r>
            <a:rPr lang="da-DK"/>
            <a:t>So velur man eitt partsevni og setir sær so einar 20 spurningar um evnið (landafrøðiligt, søguligt, lívfrøðiligt, mentunarligt, lokalt/nationalt/globalt, nútíðar/fortíðar/framtíðar, politiskt, etiskt, fíggjarligt, kensluligt, hevur tað samfelagsligan týdning? o.s.fr) </a:t>
          </a:r>
          <a:r>
            <a:rPr lang="da-DK">
              <a:sym typeface="Wingdings" panose="05000000000000000000" pitchFamily="2" charset="2"/>
            </a:rPr>
            <a:t></a:t>
          </a:r>
          <a:endParaRPr lang="fo-FO"/>
        </a:p>
      </dgm:t>
    </dgm:pt>
    <dgm:pt modelId="{DF885D42-E638-4AEB-B355-E580DF43E1A8}" type="parTrans" cxnId="{4FAA8384-E255-4958-A4BE-6F9D162D3DF0}">
      <dgm:prSet/>
      <dgm:spPr/>
      <dgm:t>
        <a:bodyPr/>
        <a:lstStyle/>
        <a:p>
          <a:endParaRPr lang="da-DK"/>
        </a:p>
      </dgm:t>
    </dgm:pt>
    <dgm:pt modelId="{62B64C41-8AC0-4AB1-9843-DFF115C83FD6}" type="sibTrans" cxnId="{4FAA8384-E255-4958-A4BE-6F9D162D3DF0}">
      <dgm:prSet/>
      <dgm:spPr/>
      <dgm:t>
        <a:bodyPr/>
        <a:lstStyle/>
        <a:p>
          <a:endParaRPr lang="da-DK"/>
        </a:p>
      </dgm:t>
    </dgm:pt>
    <dgm:pt modelId="{B716E437-3C43-4E13-84B4-987D93A89821}" type="pres">
      <dgm:prSet presAssocID="{625F31AD-D11E-437F-8FC0-9BDB80D2B863}" presName="CompostProcess" presStyleCnt="0">
        <dgm:presLayoutVars>
          <dgm:dir/>
          <dgm:resizeHandles val="exact"/>
        </dgm:presLayoutVars>
      </dgm:prSet>
      <dgm:spPr/>
      <dgm:t>
        <a:bodyPr/>
        <a:lstStyle/>
        <a:p>
          <a:endParaRPr lang="da-DK"/>
        </a:p>
      </dgm:t>
    </dgm:pt>
    <dgm:pt modelId="{5190534B-6A6D-4019-A74B-C949A10B500A}" type="pres">
      <dgm:prSet presAssocID="{625F31AD-D11E-437F-8FC0-9BDB80D2B863}" presName="arrow" presStyleLbl="bgShp" presStyleIdx="0" presStyleCnt="1"/>
      <dgm:spPr/>
    </dgm:pt>
    <dgm:pt modelId="{EBAC274A-F28C-46FE-9E93-93D7C8282677}" type="pres">
      <dgm:prSet presAssocID="{625F31AD-D11E-437F-8FC0-9BDB80D2B863}" presName="linearProcess" presStyleCnt="0"/>
      <dgm:spPr/>
    </dgm:pt>
    <dgm:pt modelId="{337D5AF3-440E-420C-B5D8-94E870AE8596}" type="pres">
      <dgm:prSet presAssocID="{97129187-6C62-4FB3-B741-D1C9A407AA9B}" presName="textNode" presStyleLbl="node1" presStyleIdx="0" presStyleCnt="3">
        <dgm:presLayoutVars>
          <dgm:bulletEnabled val="1"/>
        </dgm:presLayoutVars>
      </dgm:prSet>
      <dgm:spPr/>
      <dgm:t>
        <a:bodyPr/>
        <a:lstStyle/>
        <a:p>
          <a:endParaRPr lang="da-DK"/>
        </a:p>
      </dgm:t>
    </dgm:pt>
    <dgm:pt modelId="{8861394F-E9F8-4235-A2E1-C4103F89CA98}" type="pres">
      <dgm:prSet presAssocID="{453E2F87-8BC5-4C5F-BFBD-A1FD785346E0}" presName="sibTrans" presStyleCnt="0"/>
      <dgm:spPr/>
    </dgm:pt>
    <dgm:pt modelId="{CC41867A-09B6-4FAE-9F73-3311DD28A51F}" type="pres">
      <dgm:prSet presAssocID="{7C3A266F-126C-4801-BBBF-1CD1C78D07A5}" presName="textNode" presStyleLbl="node1" presStyleIdx="1" presStyleCnt="3">
        <dgm:presLayoutVars>
          <dgm:bulletEnabled val="1"/>
        </dgm:presLayoutVars>
      </dgm:prSet>
      <dgm:spPr/>
      <dgm:t>
        <a:bodyPr/>
        <a:lstStyle/>
        <a:p>
          <a:endParaRPr lang="da-DK"/>
        </a:p>
      </dgm:t>
    </dgm:pt>
    <dgm:pt modelId="{C74E6D8A-FEE2-4B1D-8778-D397D4A6B181}" type="pres">
      <dgm:prSet presAssocID="{BD0BC80C-83C7-495B-84D6-C9ACE9E26B7E}" presName="sibTrans" presStyleCnt="0"/>
      <dgm:spPr/>
    </dgm:pt>
    <dgm:pt modelId="{E1806DEB-3E7C-424D-950D-810017BFE0FD}" type="pres">
      <dgm:prSet presAssocID="{0E056F76-8E21-4DB8-955B-9F0A5BFA8556}" presName="textNode" presStyleLbl="node1" presStyleIdx="2" presStyleCnt="3">
        <dgm:presLayoutVars>
          <dgm:bulletEnabled val="1"/>
        </dgm:presLayoutVars>
      </dgm:prSet>
      <dgm:spPr/>
      <dgm:t>
        <a:bodyPr/>
        <a:lstStyle/>
        <a:p>
          <a:endParaRPr lang="da-DK"/>
        </a:p>
      </dgm:t>
    </dgm:pt>
  </dgm:ptLst>
  <dgm:cxnLst>
    <dgm:cxn modelId="{4FAA8384-E255-4958-A4BE-6F9D162D3DF0}" srcId="{625F31AD-D11E-437F-8FC0-9BDB80D2B863}" destId="{0E056F76-8E21-4DB8-955B-9F0A5BFA8556}" srcOrd="2" destOrd="0" parTransId="{DF885D42-E638-4AEB-B355-E580DF43E1A8}" sibTransId="{62B64C41-8AC0-4AB1-9843-DFF115C83FD6}"/>
    <dgm:cxn modelId="{8ED057E1-70BE-4664-A8CE-0157F7440644}" type="presOf" srcId="{97129187-6C62-4FB3-B741-D1C9A407AA9B}" destId="{337D5AF3-440E-420C-B5D8-94E870AE8596}" srcOrd="0" destOrd="0" presId="urn:microsoft.com/office/officeart/2005/8/layout/hProcess9"/>
    <dgm:cxn modelId="{34D4D890-4C00-4CDF-B0EC-7BBF104E007B}" srcId="{625F31AD-D11E-437F-8FC0-9BDB80D2B863}" destId="{7C3A266F-126C-4801-BBBF-1CD1C78D07A5}" srcOrd="1" destOrd="0" parTransId="{2E1C392D-20C1-4858-9EF8-E599BF0D1970}" sibTransId="{BD0BC80C-83C7-495B-84D6-C9ACE9E26B7E}"/>
    <dgm:cxn modelId="{0E1D906F-3F8D-4CDE-BD13-2CD7F8BB3FBD}" type="presOf" srcId="{7C3A266F-126C-4801-BBBF-1CD1C78D07A5}" destId="{CC41867A-09B6-4FAE-9F73-3311DD28A51F}" srcOrd="0" destOrd="0" presId="urn:microsoft.com/office/officeart/2005/8/layout/hProcess9"/>
    <dgm:cxn modelId="{D4DECBED-7035-44BD-AEC7-876A1B04F645}" srcId="{625F31AD-D11E-437F-8FC0-9BDB80D2B863}" destId="{97129187-6C62-4FB3-B741-D1C9A407AA9B}" srcOrd="0" destOrd="0" parTransId="{6A42A879-86E0-4F95-9232-4176CCC44735}" sibTransId="{453E2F87-8BC5-4C5F-BFBD-A1FD785346E0}"/>
    <dgm:cxn modelId="{0765DAA3-24A9-47B5-AC85-E5866076697C}" type="presOf" srcId="{625F31AD-D11E-437F-8FC0-9BDB80D2B863}" destId="{B716E437-3C43-4E13-84B4-987D93A89821}" srcOrd="0" destOrd="0" presId="urn:microsoft.com/office/officeart/2005/8/layout/hProcess9"/>
    <dgm:cxn modelId="{E2688D16-66CA-4AB1-A86D-30D3D8F95D6A}" type="presOf" srcId="{0E056F76-8E21-4DB8-955B-9F0A5BFA8556}" destId="{E1806DEB-3E7C-424D-950D-810017BFE0FD}" srcOrd="0" destOrd="0" presId="urn:microsoft.com/office/officeart/2005/8/layout/hProcess9"/>
    <dgm:cxn modelId="{5B14D5C1-E962-4864-B493-B9DCB660DF1C}" type="presParOf" srcId="{B716E437-3C43-4E13-84B4-987D93A89821}" destId="{5190534B-6A6D-4019-A74B-C949A10B500A}" srcOrd="0" destOrd="0" presId="urn:microsoft.com/office/officeart/2005/8/layout/hProcess9"/>
    <dgm:cxn modelId="{F5E1108A-7200-4CBD-A354-6CCB5B2714DB}" type="presParOf" srcId="{B716E437-3C43-4E13-84B4-987D93A89821}" destId="{EBAC274A-F28C-46FE-9E93-93D7C8282677}" srcOrd="1" destOrd="0" presId="urn:microsoft.com/office/officeart/2005/8/layout/hProcess9"/>
    <dgm:cxn modelId="{4C4F053F-0023-45F8-8DCA-C4EAE5F5B61F}" type="presParOf" srcId="{EBAC274A-F28C-46FE-9E93-93D7C8282677}" destId="{337D5AF3-440E-420C-B5D8-94E870AE8596}" srcOrd="0" destOrd="0" presId="urn:microsoft.com/office/officeart/2005/8/layout/hProcess9"/>
    <dgm:cxn modelId="{FBD35E05-0E94-4EE7-97D9-6F6F8EBDFD0B}" type="presParOf" srcId="{EBAC274A-F28C-46FE-9E93-93D7C8282677}" destId="{8861394F-E9F8-4235-A2E1-C4103F89CA98}" srcOrd="1" destOrd="0" presId="urn:microsoft.com/office/officeart/2005/8/layout/hProcess9"/>
    <dgm:cxn modelId="{9F3ECC31-C0B4-484A-9DC7-FFF8ACB55CAF}" type="presParOf" srcId="{EBAC274A-F28C-46FE-9E93-93D7C8282677}" destId="{CC41867A-09B6-4FAE-9F73-3311DD28A51F}" srcOrd="2" destOrd="0" presId="urn:microsoft.com/office/officeart/2005/8/layout/hProcess9"/>
    <dgm:cxn modelId="{DD4760A9-6C21-4B2C-A434-12DD2CC25BAD}" type="presParOf" srcId="{EBAC274A-F28C-46FE-9E93-93D7C8282677}" destId="{C74E6D8A-FEE2-4B1D-8778-D397D4A6B181}" srcOrd="3" destOrd="0" presId="urn:microsoft.com/office/officeart/2005/8/layout/hProcess9"/>
    <dgm:cxn modelId="{68F05D04-EA87-41B1-9878-2A16FC8C070E}" type="presParOf" srcId="{EBAC274A-F28C-46FE-9E93-93D7C8282677}" destId="{E1806DEB-3E7C-424D-950D-810017BFE0F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70A7F8-198F-41A5-AF08-7BAF704E3CB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a-DK"/>
        </a:p>
      </dgm:t>
    </dgm:pt>
    <dgm:pt modelId="{FC63CAEF-70D7-490D-8B30-E729E4751997}">
      <dgm:prSet/>
      <dgm:spPr/>
      <dgm:t>
        <a:bodyPr/>
        <a:lstStyle/>
        <a:p>
          <a:pPr rtl="0"/>
          <a:r>
            <a:rPr lang="da-DK"/>
            <a:t>Anna: ”Mær dámar væl føroyskan dans. Eg kundi gott hugsa mær at kanna okkurt um føroyskan dans.”</a:t>
          </a:r>
          <a:endParaRPr lang="fo-FO"/>
        </a:p>
      </dgm:t>
    </dgm:pt>
    <dgm:pt modelId="{85FB18D3-3619-47DD-B2B4-D2E1EABFA127}" type="parTrans" cxnId="{C9C5F6BD-08E9-463F-B117-BF50B6946CFD}">
      <dgm:prSet/>
      <dgm:spPr/>
      <dgm:t>
        <a:bodyPr/>
        <a:lstStyle/>
        <a:p>
          <a:endParaRPr lang="da-DK"/>
        </a:p>
      </dgm:t>
    </dgm:pt>
    <dgm:pt modelId="{C4D1206B-684E-46F0-9B25-AE3B10065FCC}" type="sibTrans" cxnId="{C9C5F6BD-08E9-463F-B117-BF50B6946CFD}">
      <dgm:prSet/>
      <dgm:spPr/>
      <dgm:t>
        <a:bodyPr/>
        <a:lstStyle/>
        <a:p>
          <a:endParaRPr lang="da-DK"/>
        </a:p>
      </dgm:t>
    </dgm:pt>
    <dgm:pt modelId="{56632ED8-2ECF-423C-B143-769D57139890}">
      <dgm:prSet/>
      <dgm:spPr/>
      <dgm:t>
        <a:bodyPr/>
        <a:lstStyle/>
        <a:p>
          <a:pPr rtl="0"/>
          <a:r>
            <a:rPr lang="da-DK"/>
            <a:t>Hannis: ”Er føroyskur dansur nakað man arvar?” Er tað týdningarmikið at tú og eg læra nakað um føroyskan dans?” </a:t>
          </a:r>
          <a:endParaRPr lang="fo-FO"/>
        </a:p>
      </dgm:t>
    </dgm:pt>
    <dgm:pt modelId="{2F73DA2A-B8DA-4A28-8F93-7820210B8657}" type="parTrans" cxnId="{71A79A59-8544-492A-8438-A624ABC9CF17}">
      <dgm:prSet/>
      <dgm:spPr/>
      <dgm:t>
        <a:bodyPr/>
        <a:lstStyle/>
        <a:p>
          <a:endParaRPr lang="da-DK"/>
        </a:p>
      </dgm:t>
    </dgm:pt>
    <dgm:pt modelId="{7BC447F1-C660-4CF8-BA02-14911792C1FA}" type="sibTrans" cxnId="{71A79A59-8544-492A-8438-A624ABC9CF17}">
      <dgm:prSet/>
      <dgm:spPr/>
      <dgm:t>
        <a:bodyPr/>
        <a:lstStyle/>
        <a:p>
          <a:endParaRPr lang="da-DK"/>
        </a:p>
      </dgm:t>
    </dgm:pt>
    <dgm:pt modelId="{725312E8-1150-4BC2-9137-A5A78EA974B5}">
      <dgm:prSet/>
      <dgm:spPr/>
      <dgm:t>
        <a:bodyPr/>
        <a:lstStyle/>
        <a:p>
          <a:pPr rtl="0"/>
          <a:r>
            <a:rPr lang="da-DK"/>
            <a:t>Anna: ”Ja, tað haldi eg. Omma plagar at siga….</a:t>
          </a:r>
          <a:endParaRPr lang="fo-FO"/>
        </a:p>
      </dgm:t>
    </dgm:pt>
    <dgm:pt modelId="{907B350E-6644-4FA9-AE77-C53488EDFF7C}" type="parTrans" cxnId="{E527BC54-1FB1-4622-9F15-2F3E139D5BED}">
      <dgm:prSet/>
      <dgm:spPr/>
      <dgm:t>
        <a:bodyPr/>
        <a:lstStyle/>
        <a:p>
          <a:endParaRPr lang="da-DK"/>
        </a:p>
      </dgm:t>
    </dgm:pt>
    <dgm:pt modelId="{687002C7-088E-4E46-98CC-3083506F3BF0}" type="sibTrans" cxnId="{E527BC54-1FB1-4622-9F15-2F3E139D5BED}">
      <dgm:prSet/>
      <dgm:spPr/>
      <dgm:t>
        <a:bodyPr/>
        <a:lstStyle/>
        <a:p>
          <a:endParaRPr lang="da-DK"/>
        </a:p>
      </dgm:t>
    </dgm:pt>
    <dgm:pt modelId="{E9B5C63F-5652-43FF-9BAD-2BE3A5EF96BC}">
      <dgm:prSet/>
      <dgm:spPr/>
      <dgm:t>
        <a:bodyPr/>
        <a:lstStyle/>
        <a:p>
          <a:pPr rtl="0"/>
          <a:r>
            <a:rPr lang="da-DK" dirty="0" err="1"/>
            <a:t>Hvat</a:t>
          </a:r>
          <a:r>
            <a:rPr lang="da-DK" dirty="0"/>
            <a:t> </a:t>
          </a:r>
          <a:r>
            <a:rPr lang="da-DK" dirty="0" err="1"/>
            <a:t>undrist</a:t>
          </a:r>
          <a:r>
            <a:rPr lang="da-DK" dirty="0"/>
            <a:t> eg á?</a:t>
          </a:r>
          <a:endParaRPr lang="fo-FO" dirty="0"/>
        </a:p>
      </dgm:t>
    </dgm:pt>
    <dgm:pt modelId="{45B15326-E3E9-4879-8C03-0B457C214012}" type="parTrans" cxnId="{596682CD-4964-4CE8-B7C7-8AC01EBAD647}">
      <dgm:prSet/>
      <dgm:spPr/>
      <dgm:t>
        <a:bodyPr/>
        <a:lstStyle/>
        <a:p>
          <a:endParaRPr lang="da-DK"/>
        </a:p>
      </dgm:t>
    </dgm:pt>
    <dgm:pt modelId="{4B1FC88E-D1BB-4098-888A-17F2E53A702D}" type="sibTrans" cxnId="{596682CD-4964-4CE8-B7C7-8AC01EBAD647}">
      <dgm:prSet/>
      <dgm:spPr/>
      <dgm:t>
        <a:bodyPr/>
        <a:lstStyle/>
        <a:p>
          <a:endParaRPr lang="da-DK"/>
        </a:p>
      </dgm:t>
    </dgm:pt>
    <dgm:pt modelId="{A666EA77-D541-4E4B-861B-625AEA5A9FC6}">
      <dgm:prSet/>
      <dgm:spPr/>
      <dgm:t>
        <a:bodyPr/>
        <a:lstStyle/>
        <a:p>
          <a:pPr rtl="0"/>
          <a:r>
            <a:rPr lang="da-DK"/>
            <a:t>Hvat hevur mín áhuga?</a:t>
          </a:r>
          <a:endParaRPr lang="fo-FO"/>
        </a:p>
      </dgm:t>
    </dgm:pt>
    <dgm:pt modelId="{08096C7F-E102-461B-89AA-7D8E70D8E678}" type="parTrans" cxnId="{DFD44963-BF94-495E-BD1C-C9B20FA4583B}">
      <dgm:prSet/>
      <dgm:spPr/>
      <dgm:t>
        <a:bodyPr/>
        <a:lstStyle/>
        <a:p>
          <a:endParaRPr lang="da-DK"/>
        </a:p>
      </dgm:t>
    </dgm:pt>
    <dgm:pt modelId="{D8BBA3BD-6FF4-47B9-BF70-0AF62EFF0745}" type="sibTrans" cxnId="{DFD44963-BF94-495E-BD1C-C9B20FA4583B}">
      <dgm:prSet/>
      <dgm:spPr/>
      <dgm:t>
        <a:bodyPr/>
        <a:lstStyle/>
        <a:p>
          <a:endParaRPr lang="da-DK"/>
        </a:p>
      </dgm:t>
    </dgm:pt>
    <dgm:pt modelId="{D0102469-B70D-4A7C-832C-4A4BEA3F2DE0}">
      <dgm:prSet/>
      <dgm:spPr/>
      <dgm:t>
        <a:bodyPr/>
        <a:lstStyle/>
        <a:p>
          <a:pPr rtl="0"/>
          <a:r>
            <a:rPr lang="da-DK"/>
            <a:t>Hvat ætli eg mær at kanna?</a:t>
          </a:r>
          <a:endParaRPr lang="fo-FO"/>
        </a:p>
      </dgm:t>
    </dgm:pt>
    <dgm:pt modelId="{496BF3A8-7203-49FA-8216-D3EB20F9D5FC}" type="parTrans" cxnId="{7D664741-54E5-4205-8F68-02EFD227B69A}">
      <dgm:prSet/>
      <dgm:spPr/>
      <dgm:t>
        <a:bodyPr/>
        <a:lstStyle/>
        <a:p>
          <a:endParaRPr lang="da-DK"/>
        </a:p>
      </dgm:t>
    </dgm:pt>
    <dgm:pt modelId="{D8FBED02-7073-465E-95F3-67B8CAFCEAA4}" type="sibTrans" cxnId="{7D664741-54E5-4205-8F68-02EFD227B69A}">
      <dgm:prSet/>
      <dgm:spPr/>
      <dgm:t>
        <a:bodyPr/>
        <a:lstStyle/>
        <a:p>
          <a:endParaRPr lang="da-DK"/>
        </a:p>
      </dgm:t>
    </dgm:pt>
    <dgm:pt modelId="{A39F968D-2B28-477A-821C-B78050FF3701}">
      <dgm:prSet/>
      <dgm:spPr/>
      <dgm:t>
        <a:bodyPr/>
        <a:lstStyle/>
        <a:p>
          <a:pPr rtl="0"/>
          <a:r>
            <a:rPr lang="da-DK"/>
            <a:t>Hví man tað vera so?</a:t>
          </a:r>
          <a:endParaRPr lang="fo-FO"/>
        </a:p>
      </dgm:t>
    </dgm:pt>
    <dgm:pt modelId="{0B5CE46F-FE56-41A4-BD3A-6A1B802F2A37}" type="parTrans" cxnId="{A9355323-FA08-409F-92F8-4E6736171F66}">
      <dgm:prSet/>
      <dgm:spPr/>
      <dgm:t>
        <a:bodyPr/>
        <a:lstStyle/>
        <a:p>
          <a:endParaRPr lang="da-DK"/>
        </a:p>
      </dgm:t>
    </dgm:pt>
    <dgm:pt modelId="{7E4362C4-0D3D-486A-A26B-C77918B84ACA}" type="sibTrans" cxnId="{A9355323-FA08-409F-92F8-4E6736171F66}">
      <dgm:prSet/>
      <dgm:spPr/>
      <dgm:t>
        <a:bodyPr/>
        <a:lstStyle/>
        <a:p>
          <a:endParaRPr lang="da-DK"/>
        </a:p>
      </dgm:t>
    </dgm:pt>
    <dgm:pt modelId="{DC129ADA-A7CF-44B1-86FE-E931601A4693}">
      <dgm:prSet/>
      <dgm:spPr/>
      <dgm:t>
        <a:bodyPr/>
        <a:lstStyle/>
        <a:p>
          <a:pPr rtl="0"/>
          <a:r>
            <a:rPr lang="da-DK"/>
            <a:t>Hvat man svarið uppá hatta verða?</a:t>
          </a:r>
          <a:endParaRPr lang="fo-FO"/>
        </a:p>
      </dgm:t>
    </dgm:pt>
    <dgm:pt modelId="{718FFD84-4DC3-4D23-AB9E-20EC5C90E9DD}" type="parTrans" cxnId="{3292B7EF-505A-47BD-9E72-43807C3CBFAF}">
      <dgm:prSet/>
      <dgm:spPr/>
      <dgm:t>
        <a:bodyPr/>
        <a:lstStyle/>
        <a:p>
          <a:endParaRPr lang="da-DK"/>
        </a:p>
      </dgm:t>
    </dgm:pt>
    <dgm:pt modelId="{6A27055A-27C0-4FB4-8D82-5DFE850F7168}" type="sibTrans" cxnId="{3292B7EF-505A-47BD-9E72-43807C3CBFAF}">
      <dgm:prSet/>
      <dgm:spPr/>
      <dgm:t>
        <a:bodyPr/>
        <a:lstStyle/>
        <a:p>
          <a:endParaRPr lang="da-DK"/>
        </a:p>
      </dgm:t>
    </dgm:pt>
    <dgm:pt modelId="{32A963F6-E4E6-42F2-BB08-36411B099350}">
      <dgm:prSet/>
      <dgm:spPr/>
      <dgm:t>
        <a:bodyPr/>
        <a:lstStyle/>
        <a:p>
          <a:pPr rtl="0"/>
          <a:r>
            <a:rPr lang="da-DK"/>
            <a:t>Hvat vil eg prógva/mótprógva?</a:t>
          </a:r>
          <a:endParaRPr lang="fo-FO"/>
        </a:p>
      </dgm:t>
    </dgm:pt>
    <dgm:pt modelId="{9ACF440F-665E-45F2-8939-5843BC136B9C}" type="parTrans" cxnId="{D13A8693-C933-4FB8-8C25-F147AE2805B7}">
      <dgm:prSet/>
      <dgm:spPr/>
      <dgm:t>
        <a:bodyPr/>
        <a:lstStyle/>
        <a:p>
          <a:endParaRPr lang="da-DK"/>
        </a:p>
      </dgm:t>
    </dgm:pt>
    <dgm:pt modelId="{0F93A5D7-39D4-4C7F-954B-330ABA142FA6}" type="sibTrans" cxnId="{D13A8693-C933-4FB8-8C25-F147AE2805B7}">
      <dgm:prSet/>
      <dgm:spPr/>
      <dgm:t>
        <a:bodyPr/>
        <a:lstStyle/>
        <a:p>
          <a:endParaRPr lang="da-DK"/>
        </a:p>
      </dgm:t>
    </dgm:pt>
    <dgm:pt modelId="{E39B4CBC-C180-4BE8-AC5C-545F14392311}">
      <dgm:prSet/>
      <dgm:spPr/>
      <dgm:t>
        <a:bodyPr/>
        <a:lstStyle/>
        <a:p>
          <a:pPr rtl="0"/>
          <a:r>
            <a:rPr lang="da-DK"/>
            <a:t>Ber tað til at…?</a:t>
          </a:r>
          <a:endParaRPr lang="fo-FO"/>
        </a:p>
      </dgm:t>
    </dgm:pt>
    <dgm:pt modelId="{32E6A962-F329-4843-826C-5127FD43B515}" type="parTrans" cxnId="{2B5D9D24-E40B-40B9-B2CB-E41A03F55BBF}">
      <dgm:prSet/>
      <dgm:spPr/>
      <dgm:t>
        <a:bodyPr/>
        <a:lstStyle/>
        <a:p>
          <a:endParaRPr lang="da-DK"/>
        </a:p>
      </dgm:t>
    </dgm:pt>
    <dgm:pt modelId="{68AC7AD8-0DBE-476A-B5EE-289A16811CD6}" type="sibTrans" cxnId="{2B5D9D24-E40B-40B9-B2CB-E41A03F55BBF}">
      <dgm:prSet/>
      <dgm:spPr/>
      <dgm:t>
        <a:bodyPr/>
        <a:lstStyle/>
        <a:p>
          <a:endParaRPr lang="da-DK"/>
        </a:p>
      </dgm:t>
    </dgm:pt>
    <dgm:pt modelId="{69A90A0C-2615-42C5-90E1-D606A4F45FC8}">
      <dgm:prSet/>
      <dgm:spPr/>
      <dgm:t>
        <a:bodyPr/>
        <a:lstStyle/>
        <a:p>
          <a:pPr rtl="0"/>
          <a:r>
            <a:rPr lang="da-DK"/>
            <a:t>Hvussu hevði man kunna gjørt tað?</a:t>
          </a:r>
          <a:endParaRPr lang="fo-FO"/>
        </a:p>
      </dgm:t>
    </dgm:pt>
    <dgm:pt modelId="{865CDD07-E526-45A9-829E-8F7284E39877}" type="parTrans" cxnId="{53B9504E-77BC-44A9-81DE-1BBC8796CFBB}">
      <dgm:prSet/>
      <dgm:spPr/>
      <dgm:t>
        <a:bodyPr/>
        <a:lstStyle/>
        <a:p>
          <a:endParaRPr lang="da-DK"/>
        </a:p>
      </dgm:t>
    </dgm:pt>
    <dgm:pt modelId="{FABFF0FE-1FF9-47CC-9BA6-5618EECE5E52}" type="sibTrans" cxnId="{53B9504E-77BC-44A9-81DE-1BBC8796CFBB}">
      <dgm:prSet/>
      <dgm:spPr/>
      <dgm:t>
        <a:bodyPr/>
        <a:lstStyle/>
        <a:p>
          <a:endParaRPr lang="da-DK"/>
        </a:p>
      </dgm:t>
    </dgm:pt>
    <dgm:pt modelId="{A67187D1-8FF4-45F9-8563-F1DD5ECADBD7}" type="pres">
      <dgm:prSet presAssocID="{C170A7F8-198F-41A5-AF08-7BAF704E3CB0}" presName="Name0" presStyleCnt="0">
        <dgm:presLayoutVars>
          <dgm:dir/>
          <dgm:animLvl val="lvl"/>
          <dgm:resizeHandles val="exact"/>
        </dgm:presLayoutVars>
      </dgm:prSet>
      <dgm:spPr/>
      <dgm:t>
        <a:bodyPr/>
        <a:lstStyle/>
        <a:p>
          <a:endParaRPr lang="da-DK"/>
        </a:p>
      </dgm:t>
    </dgm:pt>
    <dgm:pt modelId="{881CBC8E-1824-470C-A991-11D3E8F2FFD0}" type="pres">
      <dgm:prSet presAssocID="{FC63CAEF-70D7-490D-8B30-E729E4751997}" presName="composite" presStyleCnt="0"/>
      <dgm:spPr/>
    </dgm:pt>
    <dgm:pt modelId="{4F15F0BB-8E83-40E1-B576-05B323D5B17E}" type="pres">
      <dgm:prSet presAssocID="{FC63CAEF-70D7-490D-8B30-E729E4751997}" presName="parTx" presStyleLbl="alignNode1" presStyleIdx="0" presStyleCnt="3">
        <dgm:presLayoutVars>
          <dgm:chMax val="0"/>
          <dgm:chPref val="0"/>
          <dgm:bulletEnabled val="1"/>
        </dgm:presLayoutVars>
      </dgm:prSet>
      <dgm:spPr/>
      <dgm:t>
        <a:bodyPr/>
        <a:lstStyle/>
        <a:p>
          <a:endParaRPr lang="da-DK"/>
        </a:p>
      </dgm:t>
    </dgm:pt>
    <dgm:pt modelId="{CDC6A0A5-F6BE-49C0-80DB-0C855EEB9E07}" type="pres">
      <dgm:prSet presAssocID="{FC63CAEF-70D7-490D-8B30-E729E4751997}" presName="desTx" presStyleLbl="alignAccFollowNode1" presStyleIdx="0" presStyleCnt="3">
        <dgm:presLayoutVars>
          <dgm:bulletEnabled val="1"/>
        </dgm:presLayoutVars>
      </dgm:prSet>
      <dgm:spPr/>
    </dgm:pt>
    <dgm:pt modelId="{34B3124B-8983-4A25-AED7-3A799D086C26}" type="pres">
      <dgm:prSet presAssocID="{C4D1206B-684E-46F0-9B25-AE3B10065FCC}" presName="space" presStyleCnt="0"/>
      <dgm:spPr/>
    </dgm:pt>
    <dgm:pt modelId="{089901F7-DE02-4A95-AC1F-6DB705264953}" type="pres">
      <dgm:prSet presAssocID="{56632ED8-2ECF-423C-B143-769D57139890}" presName="composite" presStyleCnt="0"/>
      <dgm:spPr/>
    </dgm:pt>
    <dgm:pt modelId="{35F89C83-3857-4137-9637-903FB60763F9}" type="pres">
      <dgm:prSet presAssocID="{56632ED8-2ECF-423C-B143-769D57139890}" presName="parTx" presStyleLbl="alignNode1" presStyleIdx="1" presStyleCnt="3">
        <dgm:presLayoutVars>
          <dgm:chMax val="0"/>
          <dgm:chPref val="0"/>
          <dgm:bulletEnabled val="1"/>
        </dgm:presLayoutVars>
      </dgm:prSet>
      <dgm:spPr/>
      <dgm:t>
        <a:bodyPr/>
        <a:lstStyle/>
        <a:p>
          <a:endParaRPr lang="da-DK"/>
        </a:p>
      </dgm:t>
    </dgm:pt>
    <dgm:pt modelId="{BD640E0E-34BA-44ED-ADDF-674D9361A240}" type="pres">
      <dgm:prSet presAssocID="{56632ED8-2ECF-423C-B143-769D57139890}" presName="desTx" presStyleLbl="alignAccFollowNode1" presStyleIdx="1" presStyleCnt="3">
        <dgm:presLayoutVars>
          <dgm:bulletEnabled val="1"/>
        </dgm:presLayoutVars>
      </dgm:prSet>
      <dgm:spPr/>
    </dgm:pt>
    <dgm:pt modelId="{A276CC85-64B9-4ABB-863B-E7A32A9B114F}" type="pres">
      <dgm:prSet presAssocID="{7BC447F1-C660-4CF8-BA02-14911792C1FA}" presName="space" presStyleCnt="0"/>
      <dgm:spPr/>
    </dgm:pt>
    <dgm:pt modelId="{DA07F38B-CEAD-49F6-9C67-20304329CB31}" type="pres">
      <dgm:prSet presAssocID="{725312E8-1150-4BC2-9137-A5A78EA974B5}" presName="composite" presStyleCnt="0"/>
      <dgm:spPr/>
    </dgm:pt>
    <dgm:pt modelId="{F1053AF0-6089-405D-B4BB-FA430DFF8696}" type="pres">
      <dgm:prSet presAssocID="{725312E8-1150-4BC2-9137-A5A78EA974B5}" presName="parTx" presStyleLbl="alignNode1" presStyleIdx="2" presStyleCnt="3">
        <dgm:presLayoutVars>
          <dgm:chMax val="0"/>
          <dgm:chPref val="0"/>
          <dgm:bulletEnabled val="1"/>
        </dgm:presLayoutVars>
      </dgm:prSet>
      <dgm:spPr/>
      <dgm:t>
        <a:bodyPr/>
        <a:lstStyle/>
        <a:p>
          <a:endParaRPr lang="da-DK"/>
        </a:p>
      </dgm:t>
    </dgm:pt>
    <dgm:pt modelId="{22E5819C-2CF3-4C7E-A724-06F1A3A06711}" type="pres">
      <dgm:prSet presAssocID="{725312E8-1150-4BC2-9137-A5A78EA974B5}" presName="desTx" presStyleLbl="alignAccFollowNode1" presStyleIdx="2" presStyleCnt="3">
        <dgm:presLayoutVars>
          <dgm:bulletEnabled val="1"/>
        </dgm:presLayoutVars>
      </dgm:prSet>
      <dgm:spPr/>
      <dgm:t>
        <a:bodyPr/>
        <a:lstStyle/>
        <a:p>
          <a:endParaRPr lang="da-DK"/>
        </a:p>
      </dgm:t>
    </dgm:pt>
  </dgm:ptLst>
  <dgm:cxnLst>
    <dgm:cxn modelId="{A9355323-FA08-409F-92F8-4E6736171F66}" srcId="{725312E8-1150-4BC2-9137-A5A78EA974B5}" destId="{A39F968D-2B28-477A-821C-B78050FF3701}" srcOrd="3" destOrd="0" parTransId="{0B5CE46F-FE56-41A4-BD3A-6A1B802F2A37}" sibTransId="{7E4362C4-0D3D-486A-A26B-C77918B84ACA}"/>
    <dgm:cxn modelId="{F3C10D24-8A23-4809-B5E4-14E32180F850}" type="presOf" srcId="{FC63CAEF-70D7-490D-8B30-E729E4751997}" destId="{4F15F0BB-8E83-40E1-B576-05B323D5B17E}" srcOrd="0" destOrd="0" presId="urn:microsoft.com/office/officeart/2005/8/layout/hList1"/>
    <dgm:cxn modelId="{F3AFF8DE-5F34-47A4-8EDC-A0736B6496B6}" type="presOf" srcId="{C170A7F8-198F-41A5-AF08-7BAF704E3CB0}" destId="{A67187D1-8FF4-45F9-8563-F1DD5ECADBD7}" srcOrd="0" destOrd="0" presId="urn:microsoft.com/office/officeart/2005/8/layout/hList1"/>
    <dgm:cxn modelId="{80717F20-8EF3-468C-8E01-D65E4D71D1DC}" type="presOf" srcId="{E39B4CBC-C180-4BE8-AC5C-545F14392311}" destId="{22E5819C-2CF3-4C7E-A724-06F1A3A06711}" srcOrd="0" destOrd="6" presId="urn:microsoft.com/office/officeart/2005/8/layout/hList1"/>
    <dgm:cxn modelId="{DFD44963-BF94-495E-BD1C-C9B20FA4583B}" srcId="{725312E8-1150-4BC2-9137-A5A78EA974B5}" destId="{A666EA77-D541-4E4B-861B-625AEA5A9FC6}" srcOrd="1" destOrd="0" parTransId="{08096C7F-E102-461B-89AA-7D8E70D8E678}" sibTransId="{D8BBA3BD-6FF4-47B9-BF70-0AF62EFF0745}"/>
    <dgm:cxn modelId="{C9C5F6BD-08E9-463F-B117-BF50B6946CFD}" srcId="{C170A7F8-198F-41A5-AF08-7BAF704E3CB0}" destId="{FC63CAEF-70D7-490D-8B30-E729E4751997}" srcOrd="0" destOrd="0" parTransId="{85FB18D3-3619-47DD-B2B4-D2E1EABFA127}" sibTransId="{C4D1206B-684E-46F0-9B25-AE3B10065FCC}"/>
    <dgm:cxn modelId="{F6719C23-17BB-417D-9164-C0A9FFD5EE69}" type="presOf" srcId="{DC129ADA-A7CF-44B1-86FE-E931601A4693}" destId="{22E5819C-2CF3-4C7E-A724-06F1A3A06711}" srcOrd="0" destOrd="4" presId="urn:microsoft.com/office/officeart/2005/8/layout/hList1"/>
    <dgm:cxn modelId="{7AEC0E35-5179-4B73-B421-5DC3C967B023}" type="presOf" srcId="{A39F968D-2B28-477A-821C-B78050FF3701}" destId="{22E5819C-2CF3-4C7E-A724-06F1A3A06711}" srcOrd="0" destOrd="3" presId="urn:microsoft.com/office/officeart/2005/8/layout/hList1"/>
    <dgm:cxn modelId="{15121962-8DD9-4DF9-BE14-2501083701ED}" type="presOf" srcId="{D0102469-B70D-4A7C-832C-4A4BEA3F2DE0}" destId="{22E5819C-2CF3-4C7E-A724-06F1A3A06711}" srcOrd="0" destOrd="2" presId="urn:microsoft.com/office/officeart/2005/8/layout/hList1"/>
    <dgm:cxn modelId="{3BBC3162-05CF-40DA-A19E-EB77D27B48A0}" type="presOf" srcId="{725312E8-1150-4BC2-9137-A5A78EA974B5}" destId="{F1053AF0-6089-405D-B4BB-FA430DFF8696}" srcOrd="0" destOrd="0" presId="urn:microsoft.com/office/officeart/2005/8/layout/hList1"/>
    <dgm:cxn modelId="{E527BC54-1FB1-4622-9F15-2F3E139D5BED}" srcId="{C170A7F8-198F-41A5-AF08-7BAF704E3CB0}" destId="{725312E8-1150-4BC2-9137-A5A78EA974B5}" srcOrd="2" destOrd="0" parTransId="{907B350E-6644-4FA9-AE77-C53488EDFF7C}" sibTransId="{687002C7-088E-4E46-98CC-3083506F3BF0}"/>
    <dgm:cxn modelId="{71A79A59-8544-492A-8438-A624ABC9CF17}" srcId="{C170A7F8-198F-41A5-AF08-7BAF704E3CB0}" destId="{56632ED8-2ECF-423C-B143-769D57139890}" srcOrd="1" destOrd="0" parTransId="{2F73DA2A-B8DA-4A28-8F93-7820210B8657}" sibTransId="{7BC447F1-C660-4CF8-BA02-14911792C1FA}"/>
    <dgm:cxn modelId="{3DF9C833-6410-4801-A73E-C0EA52D9B18A}" type="presOf" srcId="{56632ED8-2ECF-423C-B143-769D57139890}" destId="{35F89C83-3857-4137-9637-903FB60763F9}" srcOrd="0" destOrd="0" presId="urn:microsoft.com/office/officeart/2005/8/layout/hList1"/>
    <dgm:cxn modelId="{596682CD-4964-4CE8-B7C7-8AC01EBAD647}" srcId="{725312E8-1150-4BC2-9137-A5A78EA974B5}" destId="{E9B5C63F-5652-43FF-9BAD-2BE3A5EF96BC}" srcOrd="0" destOrd="0" parTransId="{45B15326-E3E9-4879-8C03-0B457C214012}" sibTransId="{4B1FC88E-D1BB-4098-888A-17F2E53A702D}"/>
    <dgm:cxn modelId="{43156B72-E248-4B3D-B519-E2AF438474CA}" type="presOf" srcId="{69A90A0C-2615-42C5-90E1-D606A4F45FC8}" destId="{22E5819C-2CF3-4C7E-A724-06F1A3A06711}" srcOrd="0" destOrd="7" presId="urn:microsoft.com/office/officeart/2005/8/layout/hList1"/>
    <dgm:cxn modelId="{2B5D9D24-E40B-40B9-B2CB-E41A03F55BBF}" srcId="{725312E8-1150-4BC2-9137-A5A78EA974B5}" destId="{E39B4CBC-C180-4BE8-AC5C-545F14392311}" srcOrd="6" destOrd="0" parTransId="{32E6A962-F329-4843-826C-5127FD43B515}" sibTransId="{68AC7AD8-0DBE-476A-B5EE-289A16811CD6}"/>
    <dgm:cxn modelId="{7D664741-54E5-4205-8F68-02EFD227B69A}" srcId="{725312E8-1150-4BC2-9137-A5A78EA974B5}" destId="{D0102469-B70D-4A7C-832C-4A4BEA3F2DE0}" srcOrd="2" destOrd="0" parTransId="{496BF3A8-7203-49FA-8216-D3EB20F9D5FC}" sibTransId="{D8FBED02-7073-465E-95F3-67B8CAFCEAA4}"/>
    <dgm:cxn modelId="{3292B7EF-505A-47BD-9E72-43807C3CBFAF}" srcId="{725312E8-1150-4BC2-9137-A5A78EA974B5}" destId="{DC129ADA-A7CF-44B1-86FE-E931601A4693}" srcOrd="4" destOrd="0" parTransId="{718FFD84-4DC3-4D23-AB9E-20EC5C90E9DD}" sibTransId="{6A27055A-27C0-4FB4-8D82-5DFE850F7168}"/>
    <dgm:cxn modelId="{FC109FF5-65BF-4786-8AAE-D85A62A074BE}" type="presOf" srcId="{32A963F6-E4E6-42F2-BB08-36411B099350}" destId="{22E5819C-2CF3-4C7E-A724-06F1A3A06711}" srcOrd="0" destOrd="5" presId="urn:microsoft.com/office/officeart/2005/8/layout/hList1"/>
    <dgm:cxn modelId="{D13A8693-C933-4FB8-8C25-F147AE2805B7}" srcId="{725312E8-1150-4BC2-9137-A5A78EA974B5}" destId="{32A963F6-E4E6-42F2-BB08-36411B099350}" srcOrd="5" destOrd="0" parTransId="{9ACF440F-665E-45F2-8939-5843BC136B9C}" sibTransId="{0F93A5D7-39D4-4C7F-954B-330ABA142FA6}"/>
    <dgm:cxn modelId="{122FC07A-36D0-4399-B8A6-D7938776C84E}" type="presOf" srcId="{E9B5C63F-5652-43FF-9BAD-2BE3A5EF96BC}" destId="{22E5819C-2CF3-4C7E-A724-06F1A3A06711}" srcOrd="0" destOrd="0" presId="urn:microsoft.com/office/officeart/2005/8/layout/hList1"/>
    <dgm:cxn modelId="{52CC90EF-102D-42B9-81DD-30456BA8BC49}" type="presOf" srcId="{A666EA77-D541-4E4B-861B-625AEA5A9FC6}" destId="{22E5819C-2CF3-4C7E-A724-06F1A3A06711}" srcOrd="0" destOrd="1" presId="urn:microsoft.com/office/officeart/2005/8/layout/hList1"/>
    <dgm:cxn modelId="{53B9504E-77BC-44A9-81DE-1BBC8796CFBB}" srcId="{725312E8-1150-4BC2-9137-A5A78EA974B5}" destId="{69A90A0C-2615-42C5-90E1-D606A4F45FC8}" srcOrd="7" destOrd="0" parTransId="{865CDD07-E526-45A9-829E-8F7284E39877}" sibTransId="{FABFF0FE-1FF9-47CC-9BA6-5618EECE5E52}"/>
    <dgm:cxn modelId="{09AD5C01-CEE8-4A5A-94B4-F05B844CBD14}" type="presParOf" srcId="{A67187D1-8FF4-45F9-8563-F1DD5ECADBD7}" destId="{881CBC8E-1824-470C-A991-11D3E8F2FFD0}" srcOrd="0" destOrd="0" presId="urn:microsoft.com/office/officeart/2005/8/layout/hList1"/>
    <dgm:cxn modelId="{7C74EED1-C3A9-44E4-8833-5355675D1A61}" type="presParOf" srcId="{881CBC8E-1824-470C-A991-11D3E8F2FFD0}" destId="{4F15F0BB-8E83-40E1-B576-05B323D5B17E}" srcOrd="0" destOrd="0" presId="urn:microsoft.com/office/officeart/2005/8/layout/hList1"/>
    <dgm:cxn modelId="{3A1AA9F5-08F6-440B-898D-E787953E6FFB}" type="presParOf" srcId="{881CBC8E-1824-470C-A991-11D3E8F2FFD0}" destId="{CDC6A0A5-F6BE-49C0-80DB-0C855EEB9E07}" srcOrd="1" destOrd="0" presId="urn:microsoft.com/office/officeart/2005/8/layout/hList1"/>
    <dgm:cxn modelId="{0ECCF7EF-AA4D-40EE-9D7E-DED7E463A878}" type="presParOf" srcId="{A67187D1-8FF4-45F9-8563-F1DD5ECADBD7}" destId="{34B3124B-8983-4A25-AED7-3A799D086C26}" srcOrd="1" destOrd="0" presId="urn:microsoft.com/office/officeart/2005/8/layout/hList1"/>
    <dgm:cxn modelId="{C8254F40-334E-424D-A335-037C01318A81}" type="presParOf" srcId="{A67187D1-8FF4-45F9-8563-F1DD5ECADBD7}" destId="{089901F7-DE02-4A95-AC1F-6DB705264953}" srcOrd="2" destOrd="0" presId="urn:microsoft.com/office/officeart/2005/8/layout/hList1"/>
    <dgm:cxn modelId="{2AAB5874-B173-47A4-99AF-64C0E63C07F9}" type="presParOf" srcId="{089901F7-DE02-4A95-AC1F-6DB705264953}" destId="{35F89C83-3857-4137-9637-903FB60763F9}" srcOrd="0" destOrd="0" presId="urn:microsoft.com/office/officeart/2005/8/layout/hList1"/>
    <dgm:cxn modelId="{2EE6C3E5-6448-4EF0-B5FE-81601AE2F9D4}" type="presParOf" srcId="{089901F7-DE02-4A95-AC1F-6DB705264953}" destId="{BD640E0E-34BA-44ED-ADDF-674D9361A240}" srcOrd="1" destOrd="0" presId="urn:microsoft.com/office/officeart/2005/8/layout/hList1"/>
    <dgm:cxn modelId="{295E9E91-7EFC-4E80-93BF-E2B76B200C33}" type="presParOf" srcId="{A67187D1-8FF4-45F9-8563-F1DD5ECADBD7}" destId="{A276CC85-64B9-4ABB-863B-E7A32A9B114F}" srcOrd="3" destOrd="0" presId="urn:microsoft.com/office/officeart/2005/8/layout/hList1"/>
    <dgm:cxn modelId="{D2CB88AE-94D1-4E23-B9E1-8E49559F2D2B}" type="presParOf" srcId="{A67187D1-8FF4-45F9-8563-F1DD5ECADBD7}" destId="{DA07F38B-CEAD-49F6-9C67-20304329CB31}" srcOrd="4" destOrd="0" presId="urn:microsoft.com/office/officeart/2005/8/layout/hList1"/>
    <dgm:cxn modelId="{D657E21A-6879-47FA-A9E0-A37224A1822E}" type="presParOf" srcId="{DA07F38B-CEAD-49F6-9C67-20304329CB31}" destId="{F1053AF0-6089-405D-B4BB-FA430DFF8696}" srcOrd="0" destOrd="0" presId="urn:microsoft.com/office/officeart/2005/8/layout/hList1"/>
    <dgm:cxn modelId="{A7E29DB2-18A0-4C34-A0D6-A010AAFEB415}" type="presParOf" srcId="{DA07F38B-CEAD-49F6-9C67-20304329CB31}" destId="{22E5819C-2CF3-4C7E-A724-06F1A3A0671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1783447-C27F-47DF-A59C-76AEA4A0149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9592CAD9-B7E8-4124-A00E-0225BC51EDF5}">
      <dgm:prSet custT="1"/>
      <dgm:spPr/>
      <dgm:t>
        <a:bodyPr/>
        <a:lstStyle/>
        <a:p>
          <a:pPr rtl="0"/>
          <a:r>
            <a:rPr lang="da-DK" sz="1900" b="1" dirty="0" err="1"/>
            <a:t>Hvussu</a:t>
          </a:r>
          <a:r>
            <a:rPr lang="da-DK" sz="1900" dirty="0"/>
            <a:t> </a:t>
          </a:r>
          <a:r>
            <a:rPr lang="da-DK" sz="1900" dirty="0" err="1"/>
            <a:t>kann</a:t>
          </a:r>
          <a:r>
            <a:rPr lang="da-DK" sz="1900" dirty="0"/>
            <a:t> </a:t>
          </a:r>
          <a:r>
            <a:rPr lang="da-DK" sz="1900" dirty="0" err="1"/>
            <a:t>tað</a:t>
          </a:r>
          <a:r>
            <a:rPr lang="da-DK" sz="1900" dirty="0"/>
            <a:t> </a:t>
          </a:r>
          <a:r>
            <a:rPr lang="da-DK" sz="1900" dirty="0" err="1"/>
            <a:t>vera</a:t>
          </a:r>
          <a:r>
            <a:rPr lang="da-DK" sz="1900" dirty="0"/>
            <a:t>, at ……………………, </a:t>
          </a:r>
          <a:r>
            <a:rPr lang="da-DK" sz="1900" dirty="0" err="1"/>
            <a:t>tá</a:t>
          </a:r>
          <a:r>
            <a:rPr lang="da-DK" sz="1900" dirty="0"/>
            <a:t> </a:t>
          </a:r>
          <a:r>
            <a:rPr lang="da-DK" sz="1900" dirty="0" err="1"/>
            <a:t>ið</a:t>
          </a:r>
          <a:r>
            <a:rPr lang="da-DK" sz="1900" dirty="0"/>
            <a:t>……………………………? Og </a:t>
          </a:r>
          <a:r>
            <a:rPr lang="da-DK" sz="1900" b="1" dirty="0"/>
            <a:t>á </a:t>
          </a:r>
          <a:r>
            <a:rPr lang="da-DK" sz="1900" b="1" dirty="0" err="1"/>
            <a:t>hvønn</a:t>
          </a:r>
          <a:r>
            <a:rPr lang="da-DK" sz="1900" b="1" dirty="0"/>
            <a:t> </a:t>
          </a:r>
          <a:r>
            <a:rPr lang="da-DK" sz="1900" b="1" dirty="0" err="1"/>
            <a:t>hátt</a:t>
          </a:r>
          <a:r>
            <a:rPr lang="da-DK" sz="1900" dirty="0"/>
            <a:t> er </a:t>
          </a:r>
          <a:r>
            <a:rPr lang="da-DK" sz="1900" dirty="0" err="1"/>
            <a:t>tað</a:t>
          </a:r>
          <a:r>
            <a:rPr lang="da-DK" sz="1900" dirty="0"/>
            <a:t> </a:t>
          </a:r>
          <a:r>
            <a:rPr lang="da-DK" sz="1900" dirty="0" err="1"/>
            <a:t>viðkomandi</a:t>
          </a:r>
          <a:r>
            <a:rPr lang="da-DK" sz="1900" dirty="0"/>
            <a:t> </a:t>
          </a:r>
          <a:r>
            <a:rPr lang="da-DK" sz="1900" dirty="0" err="1"/>
            <a:t>fyri</a:t>
          </a:r>
          <a:r>
            <a:rPr lang="da-DK" sz="1900" dirty="0"/>
            <a:t> </a:t>
          </a:r>
          <a:r>
            <a:rPr lang="da-DK" sz="1900" dirty="0" err="1"/>
            <a:t>okkum</a:t>
          </a:r>
          <a:r>
            <a:rPr lang="da-DK" sz="1900" dirty="0"/>
            <a:t>?</a:t>
          </a:r>
          <a:endParaRPr lang="fo-FO" sz="1900" dirty="0"/>
        </a:p>
      </dgm:t>
    </dgm:pt>
    <dgm:pt modelId="{F403DF93-8AA5-4FFB-964D-1A78098DA4C2}" type="parTrans" cxnId="{8D4406FE-DDE0-40E7-B85F-722345BAB10F}">
      <dgm:prSet/>
      <dgm:spPr/>
      <dgm:t>
        <a:bodyPr/>
        <a:lstStyle/>
        <a:p>
          <a:endParaRPr lang="da-DK"/>
        </a:p>
      </dgm:t>
    </dgm:pt>
    <dgm:pt modelId="{21F465A2-B3BB-43E8-8728-1C1A63303802}" type="sibTrans" cxnId="{8D4406FE-DDE0-40E7-B85F-722345BAB10F}">
      <dgm:prSet/>
      <dgm:spPr/>
      <dgm:t>
        <a:bodyPr/>
        <a:lstStyle/>
        <a:p>
          <a:endParaRPr lang="da-DK"/>
        </a:p>
      </dgm:t>
    </dgm:pt>
    <dgm:pt modelId="{8D2A6859-ABEE-4976-8D76-803E9C054607}">
      <dgm:prSet custT="1"/>
      <dgm:spPr/>
      <dgm:t>
        <a:bodyPr/>
        <a:lstStyle/>
        <a:p>
          <a:pPr rtl="0"/>
          <a:r>
            <a:rPr lang="da-DK" sz="1900" b="1" dirty="0" err="1"/>
            <a:t>Hvat</a:t>
          </a:r>
          <a:r>
            <a:rPr lang="da-DK" sz="1900" b="1" dirty="0"/>
            <a:t> er </a:t>
          </a:r>
          <a:r>
            <a:rPr lang="da-DK" sz="1900" b="1" dirty="0" err="1"/>
            <a:t>orsøkin</a:t>
          </a:r>
          <a:r>
            <a:rPr lang="da-DK" sz="1900" b="1" dirty="0"/>
            <a:t> </a:t>
          </a:r>
          <a:r>
            <a:rPr lang="da-DK" sz="1900" dirty="0"/>
            <a:t>til, at ……………………</a:t>
          </a:r>
          <a:r>
            <a:rPr lang="da-DK" sz="1900" dirty="0" err="1"/>
            <a:t>hendir</a:t>
          </a:r>
          <a:r>
            <a:rPr lang="da-DK" sz="1900" dirty="0"/>
            <a:t>, </a:t>
          </a:r>
          <a:r>
            <a:rPr lang="da-DK" sz="1900" dirty="0" err="1"/>
            <a:t>tá</a:t>
          </a:r>
          <a:r>
            <a:rPr lang="da-DK" sz="1900" dirty="0"/>
            <a:t> </a:t>
          </a:r>
          <a:r>
            <a:rPr lang="da-DK" sz="1900" dirty="0" err="1"/>
            <a:t>ið</a:t>
          </a:r>
          <a:r>
            <a:rPr lang="da-DK" sz="1900" dirty="0"/>
            <a:t>……………………..? </a:t>
          </a:r>
          <a:r>
            <a:rPr lang="da-DK" sz="1900" b="1" dirty="0" err="1"/>
            <a:t>Hvørjari</a:t>
          </a:r>
          <a:r>
            <a:rPr lang="da-DK" sz="1900" b="1" dirty="0"/>
            <a:t> </a:t>
          </a:r>
          <a:r>
            <a:rPr lang="da-DK" sz="1900" b="1" dirty="0" err="1"/>
            <a:t>loysn</a:t>
          </a:r>
          <a:r>
            <a:rPr lang="da-DK" sz="1900" b="1" dirty="0"/>
            <a:t> </a:t>
          </a:r>
          <a:r>
            <a:rPr lang="da-DK" sz="1900" dirty="0" err="1"/>
            <a:t>skulu</a:t>
          </a:r>
          <a:r>
            <a:rPr lang="da-DK" sz="1900" dirty="0"/>
            <a:t> </a:t>
          </a:r>
          <a:r>
            <a:rPr lang="da-DK" sz="1900" dirty="0" err="1"/>
            <a:t>vit</a:t>
          </a:r>
          <a:r>
            <a:rPr lang="da-DK" sz="1900" dirty="0"/>
            <a:t> </a:t>
          </a:r>
          <a:r>
            <a:rPr lang="da-DK" sz="1900" dirty="0" err="1"/>
            <a:t>arbeiða</a:t>
          </a:r>
          <a:r>
            <a:rPr lang="da-DK" sz="1900" dirty="0"/>
            <a:t> </a:t>
          </a:r>
          <a:r>
            <a:rPr lang="da-DK" sz="1900" dirty="0" err="1"/>
            <a:t>fram</a:t>
          </a:r>
          <a:r>
            <a:rPr lang="da-DK" sz="1900" dirty="0"/>
            <a:t> </a:t>
          </a:r>
          <a:r>
            <a:rPr lang="da-DK" sz="1900" dirty="0" err="1"/>
            <a:t>ímóti</a:t>
          </a:r>
          <a:r>
            <a:rPr lang="da-DK" sz="1900" dirty="0"/>
            <a:t>?</a:t>
          </a:r>
          <a:endParaRPr lang="fo-FO" sz="1900" dirty="0"/>
        </a:p>
      </dgm:t>
    </dgm:pt>
    <dgm:pt modelId="{2A7F58BC-E424-439D-BACC-BECB4BD0B428}" type="parTrans" cxnId="{B9D573DF-19A1-4436-ADFD-2ACF0C0D3F83}">
      <dgm:prSet/>
      <dgm:spPr/>
      <dgm:t>
        <a:bodyPr/>
        <a:lstStyle/>
        <a:p>
          <a:endParaRPr lang="da-DK"/>
        </a:p>
      </dgm:t>
    </dgm:pt>
    <dgm:pt modelId="{194B1846-E16C-4F4C-8673-AEC4F3D18B50}" type="sibTrans" cxnId="{B9D573DF-19A1-4436-ADFD-2ACF0C0D3F83}">
      <dgm:prSet/>
      <dgm:spPr/>
      <dgm:t>
        <a:bodyPr/>
        <a:lstStyle/>
        <a:p>
          <a:endParaRPr lang="da-DK"/>
        </a:p>
      </dgm:t>
    </dgm:pt>
    <dgm:pt modelId="{34D3F0FE-68E5-4907-86B6-AC6965A729AB}">
      <dgm:prSet custT="1"/>
      <dgm:spPr/>
      <dgm:t>
        <a:bodyPr/>
        <a:lstStyle/>
        <a:p>
          <a:pPr rtl="0"/>
          <a:r>
            <a:rPr lang="da-DK" sz="1900" dirty="0" err="1"/>
            <a:t>Ofta</a:t>
          </a:r>
          <a:r>
            <a:rPr lang="da-DK" sz="1900" dirty="0"/>
            <a:t> </a:t>
          </a:r>
          <a:r>
            <a:rPr lang="da-DK" sz="1900" dirty="0" err="1"/>
            <a:t>verður</a:t>
          </a:r>
          <a:r>
            <a:rPr lang="da-DK" sz="1900" dirty="0"/>
            <a:t> sagt, at ……………………. Men </a:t>
          </a:r>
          <a:r>
            <a:rPr lang="da-DK" sz="1900" dirty="0" err="1"/>
            <a:t>øðrvísi</a:t>
          </a:r>
          <a:r>
            <a:rPr lang="da-DK" sz="1900" dirty="0"/>
            <a:t> </a:t>
          </a:r>
          <a:r>
            <a:rPr lang="da-DK" sz="1900" dirty="0" err="1"/>
            <a:t>hugsanir</a:t>
          </a:r>
          <a:r>
            <a:rPr lang="da-DK" sz="1900" dirty="0"/>
            <a:t> </a:t>
          </a:r>
          <a:r>
            <a:rPr lang="da-DK" sz="1900" dirty="0" err="1"/>
            <a:t>meta</a:t>
          </a:r>
          <a:r>
            <a:rPr lang="da-DK" sz="1900" dirty="0"/>
            <a:t> </a:t>
          </a:r>
          <a:r>
            <a:rPr lang="da-DK" sz="1900" dirty="0" err="1"/>
            <a:t>eisini</a:t>
          </a:r>
          <a:r>
            <a:rPr lang="da-DK" sz="1900" dirty="0"/>
            <a:t>, at…………. </a:t>
          </a:r>
          <a:r>
            <a:rPr lang="da-DK" sz="1900" b="1" dirty="0" err="1"/>
            <a:t>Hvussu</a:t>
          </a:r>
          <a:r>
            <a:rPr lang="da-DK" sz="1900" b="1" dirty="0"/>
            <a:t> </a:t>
          </a:r>
          <a:r>
            <a:rPr lang="da-DK" sz="1900" b="1" dirty="0" err="1"/>
            <a:t>ber</a:t>
          </a:r>
          <a:r>
            <a:rPr lang="da-DK" sz="1900" b="1" dirty="0"/>
            <a:t> </a:t>
          </a:r>
          <a:r>
            <a:rPr lang="da-DK" sz="1900" dirty="0" err="1"/>
            <a:t>hetta</a:t>
          </a:r>
          <a:r>
            <a:rPr lang="da-DK" sz="1900" dirty="0"/>
            <a:t> til og </a:t>
          </a:r>
          <a:r>
            <a:rPr lang="da-DK" sz="1900" b="1" dirty="0" err="1"/>
            <a:t>hvønn</a:t>
          </a:r>
          <a:r>
            <a:rPr lang="da-DK" sz="1900" b="1" dirty="0"/>
            <a:t> </a:t>
          </a:r>
          <a:r>
            <a:rPr lang="da-DK" sz="1900" b="1" dirty="0" err="1"/>
            <a:t>týdning</a:t>
          </a:r>
          <a:r>
            <a:rPr lang="da-DK" sz="1900" b="1" dirty="0"/>
            <a:t> </a:t>
          </a:r>
          <a:r>
            <a:rPr lang="da-DK" sz="1900" dirty="0" err="1"/>
            <a:t>hevur</a:t>
          </a:r>
          <a:r>
            <a:rPr lang="da-DK" sz="1900" dirty="0"/>
            <a:t> </a:t>
          </a:r>
          <a:r>
            <a:rPr lang="da-DK" sz="1900" dirty="0" err="1"/>
            <a:t>tað</a:t>
          </a:r>
          <a:r>
            <a:rPr lang="da-DK" sz="1900" dirty="0"/>
            <a:t> </a:t>
          </a:r>
          <a:r>
            <a:rPr lang="da-DK" sz="1900" dirty="0" err="1"/>
            <a:t>fyri</a:t>
          </a:r>
          <a:r>
            <a:rPr lang="da-DK" sz="1900" dirty="0"/>
            <a:t>………?</a:t>
          </a:r>
          <a:endParaRPr lang="fo-FO" sz="1900" dirty="0"/>
        </a:p>
      </dgm:t>
    </dgm:pt>
    <dgm:pt modelId="{545367AF-4E66-462A-8F5F-A70B416A8C32}" type="parTrans" cxnId="{EB809FA0-CEA1-406E-920F-7ECF4B6366D3}">
      <dgm:prSet/>
      <dgm:spPr/>
      <dgm:t>
        <a:bodyPr/>
        <a:lstStyle/>
        <a:p>
          <a:endParaRPr lang="da-DK"/>
        </a:p>
      </dgm:t>
    </dgm:pt>
    <dgm:pt modelId="{5FCAAA95-C9DD-4BC3-8DE2-B9DD102B1367}" type="sibTrans" cxnId="{EB809FA0-CEA1-406E-920F-7ECF4B6366D3}">
      <dgm:prSet/>
      <dgm:spPr/>
      <dgm:t>
        <a:bodyPr/>
        <a:lstStyle/>
        <a:p>
          <a:endParaRPr lang="da-DK"/>
        </a:p>
      </dgm:t>
    </dgm:pt>
    <dgm:pt modelId="{DFD9F902-FB1A-4AAB-90D2-36CD90E1A47C}">
      <dgm:prSet custT="1"/>
      <dgm:spPr/>
      <dgm:t>
        <a:bodyPr/>
        <a:lstStyle/>
        <a:p>
          <a:pPr rtl="0"/>
          <a:r>
            <a:rPr lang="da-DK" sz="1900" b="1" dirty="0" err="1"/>
            <a:t>Hví</a:t>
          </a:r>
          <a:r>
            <a:rPr lang="da-DK" sz="1900" b="1" dirty="0"/>
            <a:t> </a:t>
          </a:r>
          <a:r>
            <a:rPr lang="da-DK" sz="1900" b="1" dirty="0" err="1"/>
            <a:t>henda</a:t>
          </a:r>
          <a:r>
            <a:rPr lang="da-DK" sz="1900" dirty="0"/>
            <a:t>…….., </a:t>
          </a:r>
          <a:r>
            <a:rPr lang="da-DK" sz="1900" dirty="0" err="1"/>
            <a:t>tá</a:t>
          </a:r>
          <a:r>
            <a:rPr lang="da-DK" sz="1900" dirty="0"/>
            <a:t> </a:t>
          </a:r>
          <a:r>
            <a:rPr lang="da-DK" sz="1900" dirty="0" err="1"/>
            <a:t>ið</a:t>
          </a:r>
          <a:r>
            <a:rPr lang="da-DK" sz="1900" dirty="0"/>
            <a:t>…………? </a:t>
          </a:r>
          <a:r>
            <a:rPr lang="da-DK" sz="1900" b="1" dirty="0" err="1"/>
            <a:t>Hvat</a:t>
          </a:r>
          <a:r>
            <a:rPr lang="da-DK" sz="1900" dirty="0"/>
            <a:t> </a:t>
          </a:r>
          <a:r>
            <a:rPr lang="da-DK" sz="1900" dirty="0" err="1"/>
            <a:t>liggur</a:t>
          </a:r>
          <a:r>
            <a:rPr lang="da-DK" sz="1900" dirty="0"/>
            <a:t> </a:t>
          </a:r>
          <a:r>
            <a:rPr lang="da-DK" sz="1900" dirty="0" err="1"/>
            <a:t>aftanfyri</a:t>
          </a:r>
          <a:r>
            <a:rPr lang="da-DK" sz="1900" dirty="0"/>
            <a:t>? </a:t>
          </a:r>
          <a:r>
            <a:rPr lang="da-DK" sz="1900" b="1" dirty="0" err="1"/>
            <a:t>Hvat</a:t>
          </a:r>
          <a:r>
            <a:rPr lang="da-DK" sz="1900" dirty="0"/>
            <a:t> </a:t>
          </a:r>
          <a:r>
            <a:rPr lang="da-DK" sz="1900" dirty="0" err="1"/>
            <a:t>hevur</a:t>
          </a:r>
          <a:r>
            <a:rPr lang="da-DK" sz="1900" dirty="0"/>
            <a:t> man </a:t>
          </a:r>
          <a:r>
            <a:rPr lang="da-DK" sz="1900" dirty="0" err="1"/>
            <a:t>gjørt</a:t>
          </a:r>
          <a:r>
            <a:rPr lang="da-DK" sz="1900" dirty="0"/>
            <a:t> </a:t>
          </a:r>
          <a:r>
            <a:rPr lang="da-DK" sz="1900" dirty="0" err="1"/>
            <a:t>fyrr</a:t>
          </a:r>
          <a:r>
            <a:rPr lang="da-DK" sz="1900" dirty="0"/>
            <a:t> og </a:t>
          </a:r>
          <a:r>
            <a:rPr lang="da-DK" sz="1900" b="1" dirty="0" err="1"/>
            <a:t>hvat</a:t>
          </a:r>
          <a:r>
            <a:rPr lang="da-DK" sz="1900" b="1" dirty="0"/>
            <a:t> </a:t>
          </a:r>
          <a:r>
            <a:rPr lang="da-DK" sz="1900" b="1" dirty="0" err="1"/>
            <a:t>kunnu</a:t>
          </a:r>
          <a:r>
            <a:rPr lang="da-DK" sz="1900" b="1" dirty="0"/>
            <a:t> </a:t>
          </a:r>
          <a:r>
            <a:rPr lang="da-DK" sz="1900" dirty="0" err="1"/>
            <a:t>vit</a:t>
          </a:r>
          <a:r>
            <a:rPr lang="da-DK" sz="1900" dirty="0"/>
            <a:t> </a:t>
          </a:r>
          <a:r>
            <a:rPr lang="da-DK" sz="1900" dirty="0" err="1"/>
            <a:t>sjálvi</a:t>
          </a:r>
          <a:r>
            <a:rPr lang="da-DK" sz="1900" dirty="0"/>
            <a:t> </a:t>
          </a:r>
          <a:r>
            <a:rPr lang="da-DK" sz="1900" dirty="0" err="1"/>
            <a:t>gera</a:t>
          </a:r>
          <a:r>
            <a:rPr lang="da-DK" sz="1900" dirty="0"/>
            <a:t>?</a:t>
          </a:r>
          <a:endParaRPr lang="fo-FO" sz="1900" dirty="0"/>
        </a:p>
      </dgm:t>
    </dgm:pt>
    <dgm:pt modelId="{F5B25681-2A23-4323-8541-1EF3B3D2EB78}" type="parTrans" cxnId="{0CD030E7-D74D-4BDA-A0A2-D93696006446}">
      <dgm:prSet/>
      <dgm:spPr/>
      <dgm:t>
        <a:bodyPr/>
        <a:lstStyle/>
        <a:p>
          <a:endParaRPr lang="da-DK"/>
        </a:p>
      </dgm:t>
    </dgm:pt>
    <dgm:pt modelId="{01BC871B-F18A-4791-8AAC-C958CCFDEF75}" type="sibTrans" cxnId="{0CD030E7-D74D-4BDA-A0A2-D93696006446}">
      <dgm:prSet/>
      <dgm:spPr/>
      <dgm:t>
        <a:bodyPr/>
        <a:lstStyle/>
        <a:p>
          <a:endParaRPr lang="da-DK"/>
        </a:p>
      </dgm:t>
    </dgm:pt>
    <dgm:pt modelId="{834A4F65-0D6A-4EA6-9524-56F44D6587A9}">
      <dgm:prSet/>
      <dgm:spPr/>
      <dgm:t>
        <a:bodyPr/>
        <a:lstStyle/>
        <a:p>
          <a:pPr rtl="0"/>
          <a:r>
            <a:rPr lang="da-DK"/>
            <a:t>O.s.fr.</a:t>
          </a:r>
          <a:endParaRPr lang="fo-FO"/>
        </a:p>
      </dgm:t>
    </dgm:pt>
    <dgm:pt modelId="{D6486F59-08F9-46B2-8DAE-1F6C7AEE018A}" type="parTrans" cxnId="{F6859D6A-34D6-4C18-B391-131B853BFAA2}">
      <dgm:prSet/>
      <dgm:spPr/>
      <dgm:t>
        <a:bodyPr/>
        <a:lstStyle/>
        <a:p>
          <a:endParaRPr lang="da-DK"/>
        </a:p>
      </dgm:t>
    </dgm:pt>
    <dgm:pt modelId="{DD3E6219-7A4E-4868-BF18-5D108B62C418}" type="sibTrans" cxnId="{F6859D6A-34D6-4C18-B391-131B853BFAA2}">
      <dgm:prSet/>
      <dgm:spPr/>
      <dgm:t>
        <a:bodyPr/>
        <a:lstStyle/>
        <a:p>
          <a:endParaRPr lang="da-DK"/>
        </a:p>
      </dgm:t>
    </dgm:pt>
    <dgm:pt modelId="{70E1423C-1FD5-4DC7-A2D9-144FEB44EDB9}" type="pres">
      <dgm:prSet presAssocID="{F1783447-C27F-47DF-A59C-76AEA4A0149D}" presName="Name0" presStyleCnt="0">
        <dgm:presLayoutVars>
          <dgm:dir/>
          <dgm:animLvl val="lvl"/>
          <dgm:resizeHandles val="exact"/>
        </dgm:presLayoutVars>
      </dgm:prSet>
      <dgm:spPr/>
      <dgm:t>
        <a:bodyPr/>
        <a:lstStyle/>
        <a:p>
          <a:endParaRPr lang="da-DK"/>
        </a:p>
      </dgm:t>
    </dgm:pt>
    <dgm:pt modelId="{509269DB-C9CC-4D95-9A66-1FFA06B1B9F6}" type="pres">
      <dgm:prSet presAssocID="{9592CAD9-B7E8-4124-A00E-0225BC51EDF5}" presName="linNode" presStyleCnt="0"/>
      <dgm:spPr/>
    </dgm:pt>
    <dgm:pt modelId="{DCD7F193-CC69-49DF-A4E0-CE8152568EEC}" type="pres">
      <dgm:prSet presAssocID="{9592CAD9-B7E8-4124-A00E-0225BC51EDF5}" presName="parentText" presStyleLbl="node1" presStyleIdx="0" presStyleCnt="5" custScaleX="201011">
        <dgm:presLayoutVars>
          <dgm:chMax val="1"/>
          <dgm:bulletEnabled val="1"/>
        </dgm:presLayoutVars>
      </dgm:prSet>
      <dgm:spPr/>
      <dgm:t>
        <a:bodyPr/>
        <a:lstStyle/>
        <a:p>
          <a:endParaRPr lang="da-DK"/>
        </a:p>
      </dgm:t>
    </dgm:pt>
    <dgm:pt modelId="{4E4C0BD7-DA0C-4760-B50B-91557612B066}" type="pres">
      <dgm:prSet presAssocID="{21F465A2-B3BB-43E8-8728-1C1A63303802}" presName="sp" presStyleCnt="0"/>
      <dgm:spPr/>
    </dgm:pt>
    <dgm:pt modelId="{A2FCD09A-1DC1-4A60-BD39-146C36844943}" type="pres">
      <dgm:prSet presAssocID="{8D2A6859-ABEE-4976-8D76-803E9C054607}" presName="linNode" presStyleCnt="0"/>
      <dgm:spPr/>
    </dgm:pt>
    <dgm:pt modelId="{AE36B325-7E80-4624-9350-537EB1D7BCB1}" type="pres">
      <dgm:prSet presAssocID="{8D2A6859-ABEE-4976-8D76-803E9C054607}" presName="parentText" presStyleLbl="node1" presStyleIdx="1" presStyleCnt="5" custScaleX="208507">
        <dgm:presLayoutVars>
          <dgm:chMax val="1"/>
          <dgm:bulletEnabled val="1"/>
        </dgm:presLayoutVars>
      </dgm:prSet>
      <dgm:spPr/>
      <dgm:t>
        <a:bodyPr/>
        <a:lstStyle/>
        <a:p>
          <a:endParaRPr lang="da-DK"/>
        </a:p>
      </dgm:t>
    </dgm:pt>
    <dgm:pt modelId="{22E3B3D4-5AFC-403D-97A2-39412410F4B0}" type="pres">
      <dgm:prSet presAssocID="{194B1846-E16C-4F4C-8673-AEC4F3D18B50}" presName="sp" presStyleCnt="0"/>
      <dgm:spPr/>
    </dgm:pt>
    <dgm:pt modelId="{0DC1E155-9EA1-451B-A7FA-D4006D895A42}" type="pres">
      <dgm:prSet presAssocID="{34D3F0FE-68E5-4907-86B6-AC6965A729AB}" presName="linNode" presStyleCnt="0"/>
      <dgm:spPr/>
    </dgm:pt>
    <dgm:pt modelId="{02FD0DA7-08F1-4844-AD94-DD3494221EF0}" type="pres">
      <dgm:prSet presAssocID="{34D3F0FE-68E5-4907-86B6-AC6965A729AB}" presName="parentText" presStyleLbl="node1" presStyleIdx="2" presStyleCnt="5" custScaleX="217480">
        <dgm:presLayoutVars>
          <dgm:chMax val="1"/>
          <dgm:bulletEnabled val="1"/>
        </dgm:presLayoutVars>
      </dgm:prSet>
      <dgm:spPr/>
      <dgm:t>
        <a:bodyPr/>
        <a:lstStyle/>
        <a:p>
          <a:endParaRPr lang="da-DK"/>
        </a:p>
      </dgm:t>
    </dgm:pt>
    <dgm:pt modelId="{C1C83416-2E18-482B-B6E6-6BB8C48F2763}" type="pres">
      <dgm:prSet presAssocID="{5FCAAA95-C9DD-4BC3-8DE2-B9DD102B1367}" presName="sp" presStyleCnt="0"/>
      <dgm:spPr/>
    </dgm:pt>
    <dgm:pt modelId="{B51DD26C-DAEC-42FA-8298-343365DE9A8A}" type="pres">
      <dgm:prSet presAssocID="{DFD9F902-FB1A-4AAB-90D2-36CD90E1A47C}" presName="linNode" presStyleCnt="0"/>
      <dgm:spPr/>
    </dgm:pt>
    <dgm:pt modelId="{7C2572A3-8941-45D3-B327-D200ECC8574A}" type="pres">
      <dgm:prSet presAssocID="{DFD9F902-FB1A-4AAB-90D2-36CD90E1A47C}" presName="parentText" presStyleLbl="node1" presStyleIdx="3" presStyleCnt="5" custScaleX="225898">
        <dgm:presLayoutVars>
          <dgm:chMax val="1"/>
          <dgm:bulletEnabled val="1"/>
        </dgm:presLayoutVars>
      </dgm:prSet>
      <dgm:spPr/>
      <dgm:t>
        <a:bodyPr/>
        <a:lstStyle/>
        <a:p>
          <a:endParaRPr lang="da-DK"/>
        </a:p>
      </dgm:t>
    </dgm:pt>
    <dgm:pt modelId="{ED54BADF-E7AD-4D6E-A30C-37E0C322E002}" type="pres">
      <dgm:prSet presAssocID="{01BC871B-F18A-4791-8AAC-C958CCFDEF75}" presName="sp" presStyleCnt="0"/>
      <dgm:spPr/>
    </dgm:pt>
    <dgm:pt modelId="{61EFE8A3-8525-41B9-A10B-66DA667C6E74}" type="pres">
      <dgm:prSet presAssocID="{834A4F65-0D6A-4EA6-9524-56F44D6587A9}" presName="linNode" presStyleCnt="0"/>
      <dgm:spPr/>
    </dgm:pt>
    <dgm:pt modelId="{93929F17-7754-4AF6-982F-A6800D2E5602}" type="pres">
      <dgm:prSet presAssocID="{834A4F65-0D6A-4EA6-9524-56F44D6587A9}" presName="parentText" presStyleLbl="node1" presStyleIdx="4" presStyleCnt="5" custScaleX="231967">
        <dgm:presLayoutVars>
          <dgm:chMax val="1"/>
          <dgm:bulletEnabled val="1"/>
        </dgm:presLayoutVars>
      </dgm:prSet>
      <dgm:spPr/>
      <dgm:t>
        <a:bodyPr/>
        <a:lstStyle/>
        <a:p>
          <a:endParaRPr lang="da-DK"/>
        </a:p>
      </dgm:t>
    </dgm:pt>
  </dgm:ptLst>
  <dgm:cxnLst>
    <dgm:cxn modelId="{03534685-8C51-4D8F-B3F1-8F4C32E194F2}" type="presOf" srcId="{34D3F0FE-68E5-4907-86B6-AC6965A729AB}" destId="{02FD0DA7-08F1-4844-AD94-DD3494221EF0}" srcOrd="0" destOrd="0" presId="urn:microsoft.com/office/officeart/2005/8/layout/vList5"/>
    <dgm:cxn modelId="{B9D573DF-19A1-4436-ADFD-2ACF0C0D3F83}" srcId="{F1783447-C27F-47DF-A59C-76AEA4A0149D}" destId="{8D2A6859-ABEE-4976-8D76-803E9C054607}" srcOrd="1" destOrd="0" parTransId="{2A7F58BC-E424-439D-BACC-BECB4BD0B428}" sibTransId="{194B1846-E16C-4F4C-8673-AEC4F3D18B50}"/>
    <dgm:cxn modelId="{0CD030E7-D74D-4BDA-A0A2-D93696006446}" srcId="{F1783447-C27F-47DF-A59C-76AEA4A0149D}" destId="{DFD9F902-FB1A-4AAB-90D2-36CD90E1A47C}" srcOrd="3" destOrd="0" parTransId="{F5B25681-2A23-4323-8541-1EF3B3D2EB78}" sibTransId="{01BC871B-F18A-4791-8AAC-C958CCFDEF75}"/>
    <dgm:cxn modelId="{6F6DB636-C9E3-49CE-A945-454B2636A66B}" type="presOf" srcId="{DFD9F902-FB1A-4AAB-90D2-36CD90E1A47C}" destId="{7C2572A3-8941-45D3-B327-D200ECC8574A}" srcOrd="0" destOrd="0" presId="urn:microsoft.com/office/officeart/2005/8/layout/vList5"/>
    <dgm:cxn modelId="{6E210A33-B664-4364-A67A-AA4F479A0099}" type="presOf" srcId="{F1783447-C27F-47DF-A59C-76AEA4A0149D}" destId="{70E1423C-1FD5-4DC7-A2D9-144FEB44EDB9}" srcOrd="0" destOrd="0" presId="urn:microsoft.com/office/officeart/2005/8/layout/vList5"/>
    <dgm:cxn modelId="{FE270B6B-DF00-4523-9232-38766B02B6B7}" type="presOf" srcId="{834A4F65-0D6A-4EA6-9524-56F44D6587A9}" destId="{93929F17-7754-4AF6-982F-A6800D2E5602}" srcOrd="0" destOrd="0" presId="urn:microsoft.com/office/officeart/2005/8/layout/vList5"/>
    <dgm:cxn modelId="{09F472A1-A9B5-4729-9001-BEC5568E5889}" type="presOf" srcId="{9592CAD9-B7E8-4124-A00E-0225BC51EDF5}" destId="{DCD7F193-CC69-49DF-A4E0-CE8152568EEC}" srcOrd="0" destOrd="0" presId="urn:microsoft.com/office/officeart/2005/8/layout/vList5"/>
    <dgm:cxn modelId="{EB809FA0-CEA1-406E-920F-7ECF4B6366D3}" srcId="{F1783447-C27F-47DF-A59C-76AEA4A0149D}" destId="{34D3F0FE-68E5-4907-86B6-AC6965A729AB}" srcOrd="2" destOrd="0" parTransId="{545367AF-4E66-462A-8F5F-A70B416A8C32}" sibTransId="{5FCAAA95-C9DD-4BC3-8DE2-B9DD102B1367}"/>
    <dgm:cxn modelId="{CC3A78A5-FBFB-442E-9450-5A4237012A36}" type="presOf" srcId="{8D2A6859-ABEE-4976-8D76-803E9C054607}" destId="{AE36B325-7E80-4624-9350-537EB1D7BCB1}" srcOrd="0" destOrd="0" presId="urn:microsoft.com/office/officeart/2005/8/layout/vList5"/>
    <dgm:cxn modelId="{8D4406FE-DDE0-40E7-B85F-722345BAB10F}" srcId="{F1783447-C27F-47DF-A59C-76AEA4A0149D}" destId="{9592CAD9-B7E8-4124-A00E-0225BC51EDF5}" srcOrd="0" destOrd="0" parTransId="{F403DF93-8AA5-4FFB-964D-1A78098DA4C2}" sibTransId="{21F465A2-B3BB-43E8-8728-1C1A63303802}"/>
    <dgm:cxn modelId="{F6859D6A-34D6-4C18-B391-131B853BFAA2}" srcId="{F1783447-C27F-47DF-A59C-76AEA4A0149D}" destId="{834A4F65-0D6A-4EA6-9524-56F44D6587A9}" srcOrd="4" destOrd="0" parTransId="{D6486F59-08F9-46B2-8DAE-1F6C7AEE018A}" sibTransId="{DD3E6219-7A4E-4868-BF18-5D108B62C418}"/>
    <dgm:cxn modelId="{1CC846BB-4C9C-463D-BCCF-EB16835F92B5}" type="presParOf" srcId="{70E1423C-1FD5-4DC7-A2D9-144FEB44EDB9}" destId="{509269DB-C9CC-4D95-9A66-1FFA06B1B9F6}" srcOrd="0" destOrd="0" presId="urn:microsoft.com/office/officeart/2005/8/layout/vList5"/>
    <dgm:cxn modelId="{983EA4CC-AC56-44DF-ADEE-A154F81FD034}" type="presParOf" srcId="{509269DB-C9CC-4D95-9A66-1FFA06B1B9F6}" destId="{DCD7F193-CC69-49DF-A4E0-CE8152568EEC}" srcOrd="0" destOrd="0" presId="urn:microsoft.com/office/officeart/2005/8/layout/vList5"/>
    <dgm:cxn modelId="{A6F6ACDE-FE5E-4310-BAF5-29484B5C59BD}" type="presParOf" srcId="{70E1423C-1FD5-4DC7-A2D9-144FEB44EDB9}" destId="{4E4C0BD7-DA0C-4760-B50B-91557612B066}" srcOrd="1" destOrd="0" presId="urn:microsoft.com/office/officeart/2005/8/layout/vList5"/>
    <dgm:cxn modelId="{F9035BE3-1071-4E09-B925-11C5E60AA8CF}" type="presParOf" srcId="{70E1423C-1FD5-4DC7-A2D9-144FEB44EDB9}" destId="{A2FCD09A-1DC1-4A60-BD39-146C36844943}" srcOrd="2" destOrd="0" presId="urn:microsoft.com/office/officeart/2005/8/layout/vList5"/>
    <dgm:cxn modelId="{1943A31C-D255-4816-B9DC-1B83F04FDEFA}" type="presParOf" srcId="{A2FCD09A-1DC1-4A60-BD39-146C36844943}" destId="{AE36B325-7E80-4624-9350-537EB1D7BCB1}" srcOrd="0" destOrd="0" presId="urn:microsoft.com/office/officeart/2005/8/layout/vList5"/>
    <dgm:cxn modelId="{345D3343-1AA4-4DDB-933E-A46B161FBA52}" type="presParOf" srcId="{70E1423C-1FD5-4DC7-A2D9-144FEB44EDB9}" destId="{22E3B3D4-5AFC-403D-97A2-39412410F4B0}" srcOrd="3" destOrd="0" presId="urn:microsoft.com/office/officeart/2005/8/layout/vList5"/>
    <dgm:cxn modelId="{84A5FCFD-BBF1-4F7D-90FE-C8604C1D5A98}" type="presParOf" srcId="{70E1423C-1FD5-4DC7-A2D9-144FEB44EDB9}" destId="{0DC1E155-9EA1-451B-A7FA-D4006D895A42}" srcOrd="4" destOrd="0" presId="urn:microsoft.com/office/officeart/2005/8/layout/vList5"/>
    <dgm:cxn modelId="{7E962FF8-77A1-4B83-88FB-87DAD8C2935B}" type="presParOf" srcId="{0DC1E155-9EA1-451B-A7FA-D4006D895A42}" destId="{02FD0DA7-08F1-4844-AD94-DD3494221EF0}" srcOrd="0" destOrd="0" presId="urn:microsoft.com/office/officeart/2005/8/layout/vList5"/>
    <dgm:cxn modelId="{CACA913D-7F86-480B-8112-1D2C1D2F3F3C}" type="presParOf" srcId="{70E1423C-1FD5-4DC7-A2D9-144FEB44EDB9}" destId="{C1C83416-2E18-482B-B6E6-6BB8C48F2763}" srcOrd="5" destOrd="0" presId="urn:microsoft.com/office/officeart/2005/8/layout/vList5"/>
    <dgm:cxn modelId="{C160DC72-11F0-4708-AF6E-AA2F6FD6826E}" type="presParOf" srcId="{70E1423C-1FD5-4DC7-A2D9-144FEB44EDB9}" destId="{B51DD26C-DAEC-42FA-8298-343365DE9A8A}" srcOrd="6" destOrd="0" presId="urn:microsoft.com/office/officeart/2005/8/layout/vList5"/>
    <dgm:cxn modelId="{9A2EE51A-6D7B-4750-949D-76446F4387D4}" type="presParOf" srcId="{B51DD26C-DAEC-42FA-8298-343365DE9A8A}" destId="{7C2572A3-8941-45D3-B327-D200ECC8574A}" srcOrd="0" destOrd="0" presId="urn:microsoft.com/office/officeart/2005/8/layout/vList5"/>
    <dgm:cxn modelId="{D6895685-BD12-4A4B-AAA7-BF135951C6AA}" type="presParOf" srcId="{70E1423C-1FD5-4DC7-A2D9-144FEB44EDB9}" destId="{ED54BADF-E7AD-4D6E-A30C-37E0C322E002}" srcOrd="7" destOrd="0" presId="urn:microsoft.com/office/officeart/2005/8/layout/vList5"/>
    <dgm:cxn modelId="{5B5C9679-2112-48C9-83E6-2FA20E2B2A95}" type="presParOf" srcId="{70E1423C-1FD5-4DC7-A2D9-144FEB44EDB9}" destId="{61EFE8A3-8525-41B9-A10B-66DA667C6E74}" srcOrd="8" destOrd="0" presId="urn:microsoft.com/office/officeart/2005/8/layout/vList5"/>
    <dgm:cxn modelId="{B9EB5FEE-B3EA-4324-A0AF-39781FA9F002}" type="presParOf" srcId="{61EFE8A3-8525-41B9-A10B-66DA667C6E74}" destId="{93929F17-7754-4AF6-982F-A6800D2E5602}"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AC9670-5327-4C86-906A-75D854FFF33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35BEE806-A85B-49E9-BF7F-CFED1C8BA213}">
      <dgm:prSet/>
      <dgm:spPr/>
      <dgm:t>
        <a:bodyPr/>
        <a:lstStyle/>
        <a:p>
          <a:pPr rtl="0"/>
          <a:r>
            <a:rPr lang="da-DK"/>
            <a:t>Hvønn týdning hevur føroyskur dansur fyri føroyskan ungdóm í dag og hvat kunnu vit gera fyri at varðveita føroyska dansin?</a:t>
          </a:r>
          <a:endParaRPr lang="fo-FO"/>
        </a:p>
      </dgm:t>
    </dgm:pt>
    <dgm:pt modelId="{D3EB8D87-71E6-4E06-BF2A-F4F6C58E289D}" type="parTrans" cxnId="{B0F2CCEE-2FCF-4D87-A795-E5FD43D19BEF}">
      <dgm:prSet/>
      <dgm:spPr/>
      <dgm:t>
        <a:bodyPr/>
        <a:lstStyle/>
        <a:p>
          <a:endParaRPr lang="da-DK"/>
        </a:p>
      </dgm:t>
    </dgm:pt>
    <dgm:pt modelId="{6E26C95E-A4AB-46B6-88AA-52EC2DE77D85}" type="sibTrans" cxnId="{B0F2CCEE-2FCF-4D87-A795-E5FD43D19BEF}">
      <dgm:prSet/>
      <dgm:spPr/>
      <dgm:t>
        <a:bodyPr/>
        <a:lstStyle/>
        <a:p>
          <a:endParaRPr lang="da-DK"/>
        </a:p>
      </dgm:t>
    </dgm:pt>
    <dgm:pt modelId="{1D64F532-F5A8-4B3A-8705-8171BFD61731}">
      <dgm:prSet/>
      <dgm:spPr/>
      <dgm:t>
        <a:bodyPr/>
        <a:lstStyle/>
        <a:p>
          <a:pPr rtl="0"/>
          <a:r>
            <a:rPr lang="da-DK" b="1" dirty="0" err="1"/>
            <a:t>Dátu</a:t>
          </a:r>
          <a:r>
            <a:rPr lang="da-DK" b="1" dirty="0"/>
            <a:t>: </a:t>
          </a:r>
          <a:r>
            <a:rPr lang="da-DK" i="1" dirty="0" err="1"/>
            <a:t>Hvat</a:t>
          </a:r>
          <a:r>
            <a:rPr lang="da-DK" i="1" dirty="0"/>
            <a:t> er </a:t>
          </a:r>
          <a:r>
            <a:rPr lang="da-DK" i="1" dirty="0" err="1"/>
            <a:t>fø</a:t>
          </a:r>
          <a:r>
            <a:rPr lang="da-DK" i="1" dirty="0"/>
            <a:t>. </a:t>
          </a:r>
          <a:r>
            <a:rPr lang="da-DK" i="1" dirty="0" err="1"/>
            <a:t>dansur</a:t>
          </a:r>
          <a:r>
            <a:rPr lang="da-DK" i="1" dirty="0"/>
            <a:t>?, </a:t>
          </a:r>
          <a:r>
            <a:rPr lang="da-DK" i="1" dirty="0" err="1"/>
            <a:t>hvør</a:t>
          </a:r>
          <a:r>
            <a:rPr lang="da-DK" i="1" dirty="0"/>
            <a:t> </a:t>
          </a:r>
          <a:r>
            <a:rPr lang="da-DK" i="1" dirty="0" err="1"/>
            <a:t>dansar</a:t>
          </a:r>
          <a:r>
            <a:rPr lang="da-DK" i="1" dirty="0"/>
            <a:t>/</a:t>
          </a:r>
          <a:r>
            <a:rPr lang="da-DK" i="1" dirty="0" err="1"/>
            <a:t>dansaði</a:t>
          </a:r>
          <a:r>
            <a:rPr lang="da-DK" i="1" dirty="0"/>
            <a:t>?, </a:t>
          </a:r>
          <a:r>
            <a:rPr lang="da-DK" i="1" dirty="0" err="1"/>
            <a:t>hvar</a:t>
          </a:r>
          <a:r>
            <a:rPr lang="da-DK" i="1" dirty="0"/>
            <a:t> </a:t>
          </a:r>
          <a:r>
            <a:rPr lang="da-DK" i="1" dirty="0" err="1"/>
            <a:t>bleiv</a:t>
          </a:r>
          <a:r>
            <a:rPr lang="da-DK" i="1" dirty="0"/>
            <a:t>/</a:t>
          </a:r>
          <a:r>
            <a:rPr lang="da-DK" i="1" dirty="0" err="1"/>
            <a:t>verður</a:t>
          </a:r>
          <a:r>
            <a:rPr lang="da-DK" i="1" dirty="0"/>
            <a:t> </a:t>
          </a:r>
          <a:r>
            <a:rPr lang="da-DK" i="1" dirty="0" err="1"/>
            <a:t>dansað</a:t>
          </a:r>
          <a:r>
            <a:rPr lang="da-DK" i="1" dirty="0"/>
            <a:t>, </a:t>
          </a:r>
          <a:r>
            <a:rPr lang="da-DK" i="1" dirty="0" err="1"/>
            <a:t>hvaðani</a:t>
          </a:r>
          <a:r>
            <a:rPr lang="da-DK" i="1" dirty="0"/>
            <a:t> </a:t>
          </a:r>
          <a:r>
            <a:rPr lang="da-DK" i="1" dirty="0" err="1"/>
            <a:t>stavar</a:t>
          </a:r>
          <a:r>
            <a:rPr lang="da-DK" i="1" dirty="0"/>
            <a:t> </a:t>
          </a:r>
          <a:r>
            <a:rPr lang="da-DK" i="1" dirty="0" err="1"/>
            <a:t>fø</a:t>
          </a:r>
          <a:r>
            <a:rPr lang="da-DK" i="1" dirty="0"/>
            <a:t>. </a:t>
          </a:r>
          <a:r>
            <a:rPr lang="da-DK" i="1" dirty="0" err="1"/>
            <a:t>dansurin</a:t>
          </a:r>
          <a:r>
            <a:rPr lang="da-DK" i="1" dirty="0"/>
            <a:t>? O.s.fr.</a:t>
          </a:r>
          <a:endParaRPr lang="fo-FO" dirty="0"/>
        </a:p>
      </dgm:t>
    </dgm:pt>
    <dgm:pt modelId="{1B78240C-D1FB-4912-82A4-DAB9A574974B}" type="parTrans" cxnId="{C21FFA5B-9338-4E73-8034-7A791B429EC0}">
      <dgm:prSet/>
      <dgm:spPr/>
      <dgm:t>
        <a:bodyPr/>
        <a:lstStyle/>
        <a:p>
          <a:endParaRPr lang="da-DK"/>
        </a:p>
      </dgm:t>
    </dgm:pt>
    <dgm:pt modelId="{DAC363C4-BB6E-484E-9070-EF32EEDAD44A}" type="sibTrans" cxnId="{C21FFA5B-9338-4E73-8034-7A791B429EC0}">
      <dgm:prSet/>
      <dgm:spPr/>
      <dgm:t>
        <a:bodyPr/>
        <a:lstStyle/>
        <a:p>
          <a:endParaRPr lang="da-DK"/>
        </a:p>
      </dgm:t>
    </dgm:pt>
    <dgm:pt modelId="{AEC18141-DDD1-4DBF-A10C-2A39899BC6DA}">
      <dgm:prSet/>
      <dgm:spPr/>
      <dgm:t>
        <a:bodyPr/>
        <a:lstStyle/>
        <a:p>
          <a:pPr rtl="0"/>
          <a:r>
            <a:rPr lang="da-DK" b="1"/>
            <a:t>Greiðslu: </a:t>
          </a:r>
          <a:r>
            <a:rPr lang="da-DK" i="1"/>
            <a:t>Hvussu hevur danskur ment seg og hví?</a:t>
          </a:r>
          <a:endParaRPr lang="fo-FO"/>
        </a:p>
      </dgm:t>
    </dgm:pt>
    <dgm:pt modelId="{E66D537A-D84E-495C-9F6E-33AC07AC5837}" type="parTrans" cxnId="{4BD2646A-FF41-4D3D-AD6F-7530629ED537}">
      <dgm:prSet/>
      <dgm:spPr/>
      <dgm:t>
        <a:bodyPr/>
        <a:lstStyle/>
        <a:p>
          <a:endParaRPr lang="da-DK"/>
        </a:p>
      </dgm:t>
    </dgm:pt>
    <dgm:pt modelId="{D1594C89-9944-493F-9971-DB916AC2A640}" type="sibTrans" cxnId="{4BD2646A-FF41-4D3D-AD6F-7530629ED537}">
      <dgm:prSet/>
      <dgm:spPr/>
      <dgm:t>
        <a:bodyPr/>
        <a:lstStyle/>
        <a:p>
          <a:endParaRPr lang="da-DK"/>
        </a:p>
      </dgm:t>
    </dgm:pt>
    <dgm:pt modelId="{AE8461FC-F621-4938-91A0-EA9C39404771}">
      <dgm:prSet/>
      <dgm:spPr/>
      <dgm:t>
        <a:bodyPr/>
        <a:lstStyle/>
        <a:p>
          <a:pPr rtl="0"/>
          <a:r>
            <a:rPr lang="da-DK" b="1"/>
            <a:t>Metingarspurningar: </a:t>
          </a:r>
          <a:r>
            <a:rPr lang="da-DK" i="1"/>
            <a:t>Er tað rímiligt/gott/vánaligt/ynskiligt, er samband ímillum…, hvussu ber tað til at…? </a:t>
          </a:r>
          <a:endParaRPr lang="fo-FO"/>
        </a:p>
      </dgm:t>
    </dgm:pt>
    <dgm:pt modelId="{5614CB07-FE22-4541-B77E-A34E8FA81A3D}" type="parTrans" cxnId="{B33C03D3-0D51-402A-B70C-1C9BD9E1D39F}">
      <dgm:prSet/>
      <dgm:spPr/>
      <dgm:t>
        <a:bodyPr/>
        <a:lstStyle/>
        <a:p>
          <a:endParaRPr lang="da-DK"/>
        </a:p>
      </dgm:t>
    </dgm:pt>
    <dgm:pt modelId="{223EF56A-E7E1-4A44-B51B-D754DAA687B5}" type="sibTrans" cxnId="{B33C03D3-0D51-402A-B70C-1C9BD9E1D39F}">
      <dgm:prSet/>
      <dgm:spPr/>
      <dgm:t>
        <a:bodyPr/>
        <a:lstStyle/>
        <a:p>
          <a:endParaRPr lang="da-DK"/>
        </a:p>
      </dgm:t>
    </dgm:pt>
    <dgm:pt modelId="{0D02F26B-B3AE-4BBF-8927-91C3A0CDD6F9}">
      <dgm:prSet/>
      <dgm:spPr/>
      <dgm:t>
        <a:bodyPr/>
        <a:lstStyle/>
        <a:p>
          <a:pPr rtl="0"/>
          <a:r>
            <a:rPr lang="da-DK" b="1" dirty="0" err="1"/>
            <a:t>Virkisspurningar</a:t>
          </a:r>
          <a:r>
            <a:rPr lang="da-DK" b="1" dirty="0"/>
            <a:t>: </a:t>
          </a:r>
          <a:r>
            <a:rPr lang="da-DK" i="1" dirty="0" err="1"/>
            <a:t>Kunnu</a:t>
          </a:r>
          <a:r>
            <a:rPr lang="da-DK" i="1" dirty="0"/>
            <a:t> </a:t>
          </a:r>
          <a:r>
            <a:rPr lang="da-DK" i="1" dirty="0" err="1"/>
            <a:t>vit</a:t>
          </a:r>
          <a:r>
            <a:rPr lang="da-DK" i="1" dirty="0"/>
            <a:t> </a:t>
          </a:r>
          <a:r>
            <a:rPr lang="da-DK" i="1" dirty="0" err="1"/>
            <a:t>gera</a:t>
          </a:r>
          <a:r>
            <a:rPr lang="da-DK" i="1" dirty="0"/>
            <a:t> </a:t>
          </a:r>
          <a:r>
            <a:rPr lang="da-DK" i="1" dirty="0" err="1"/>
            <a:t>nakað</a:t>
          </a:r>
          <a:r>
            <a:rPr lang="da-DK" i="1" dirty="0"/>
            <a:t>? </a:t>
          </a:r>
          <a:r>
            <a:rPr lang="da-DK" i="1" dirty="0" err="1"/>
            <a:t>Hvat</a:t>
          </a:r>
          <a:r>
            <a:rPr lang="da-DK" i="1" dirty="0"/>
            <a:t> </a:t>
          </a:r>
          <a:r>
            <a:rPr lang="da-DK" i="1" dirty="0" err="1"/>
            <a:t>ber</a:t>
          </a:r>
          <a:r>
            <a:rPr lang="da-DK" i="1" dirty="0"/>
            <a:t> til at </a:t>
          </a:r>
          <a:r>
            <a:rPr lang="da-DK" i="1" dirty="0" err="1"/>
            <a:t>gera</a:t>
          </a:r>
          <a:r>
            <a:rPr lang="da-DK" i="1" dirty="0"/>
            <a:t> </a:t>
          </a:r>
          <a:r>
            <a:rPr lang="da-DK" i="1" dirty="0" err="1"/>
            <a:t>fyri</a:t>
          </a:r>
          <a:r>
            <a:rPr lang="da-DK" i="1" dirty="0"/>
            <a:t> at…, </a:t>
          </a:r>
          <a:r>
            <a:rPr lang="da-DK" i="1" dirty="0" err="1"/>
            <a:t>hvussu</a:t>
          </a:r>
          <a:r>
            <a:rPr lang="da-DK" i="1" dirty="0"/>
            <a:t> </a:t>
          </a:r>
          <a:r>
            <a:rPr lang="da-DK" i="1" dirty="0" err="1"/>
            <a:t>ber</a:t>
          </a:r>
          <a:r>
            <a:rPr lang="da-DK" i="1" dirty="0"/>
            <a:t> til at </a:t>
          </a:r>
          <a:r>
            <a:rPr lang="da-DK" i="1" dirty="0" err="1"/>
            <a:t>broyta</a:t>
          </a:r>
          <a:r>
            <a:rPr lang="da-DK" i="1" dirty="0"/>
            <a:t>… og </a:t>
          </a:r>
          <a:r>
            <a:rPr lang="da-DK" i="1" dirty="0" err="1"/>
            <a:t>hvørjir</a:t>
          </a:r>
          <a:r>
            <a:rPr lang="da-DK" i="1" dirty="0"/>
            <a:t> </a:t>
          </a:r>
          <a:r>
            <a:rPr lang="da-DK" i="1" dirty="0" err="1"/>
            <a:t>møguleikar</a:t>
          </a:r>
          <a:r>
            <a:rPr lang="da-DK" i="1" dirty="0"/>
            <a:t> </a:t>
          </a:r>
          <a:r>
            <a:rPr lang="da-DK" i="1" dirty="0" err="1"/>
            <a:t>eru</a:t>
          </a:r>
          <a:r>
            <a:rPr lang="da-DK" i="1" dirty="0"/>
            <a:t>…? </a:t>
          </a:r>
          <a:endParaRPr lang="fo-FO" dirty="0"/>
        </a:p>
      </dgm:t>
    </dgm:pt>
    <dgm:pt modelId="{724195E5-AE58-4194-A9D7-97844E3F4C24}" type="parTrans" cxnId="{2C2B1D52-C7A1-4BBC-9835-10BA7277EC62}">
      <dgm:prSet/>
      <dgm:spPr/>
      <dgm:t>
        <a:bodyPr/>
        <a:lstStyle/>
        <a:p>
          <a:endParaRPr lang="da-DK"/>
        </a:p>
      </dgm:t>
    </dgm:pt>
    <dgm:pt modelId="{9465D37D-B605-4C40-A8CA-031FD5B37337}" type="sibTrans" cxnId="{2C2B1D52-C7A1-4BBC-9835-10BA7277EC62}">
      <dgm:prSet/>
      <dgm:spPr/>
      <dgm:t>
        <a:bodyPr/>
        <a:lstStyle/>
        <a:p>
          <a:endParaRPr lang="da-DK"/>
        </a:p>
      </dgm:t>
    </dgm:pt>
    <dgm:pt modelId="{4E3FB191-8B65-4EB0-8EF2-F2C85454C338}" type="pres">
      <dgm:prSet presAssocID="{DEAC9670-5327-4C86-906A-75D854FFF33B}" presName="Name0" presStyleCnt="0">
        <dgm:presLayoutVars>
          <dgm:dir/>
          <dgm:animLvl val="lvl"/>
          <dgm:resizeHandles val="exact"/>
        </dgm:presLayoutVars>
      </dgm:prSet>
      <dgm:spPr/>
      <dgm:t>
        <a:bodyPr/>
        <a:lstStyle/>
        <a:p>
          <a:endParaRPr lang="da-DK"/>
        </a:p>
      </dgm:t>
    </dgm:pt>
    <dgm:pt modelId="{EB4CE5B6-8E58-4EAE-9B28-906016028B3B}" type="pres">
      <dgm:prSet presAssocID="{35BEE806-A85B-49E9-BF7F-CFED1C8BA213}" presName="linNode" presStyleCnt="0"/>
      <dgm:spPr/>
    </dgm:pt>
    <dgm:pt modelId="{9AA22255-37FD-4AA3-972D-31201DF90EAF}" type="pres">
      <dgm:prSet presAssocID="{35BEE806-A85B-49E9-BF7F-CFED1C8BA213}" presName="parentText" presStyleLbl="node1" presStyleIdx="0" presStyleCnt="1">
        <dgm:presLayoutVars>
          <dgm:chMax val="1"/>
          <dgm:bulletEnabled val="1"/>
        </dgm:presLayoutVars>
      </dgm:prSet>
      <dgm:spPr/>
      <dgm:t>
        <a:bodyPr/>
        <a:lstStyle/>
        <a:p>
          <a:endParaRPr lang="da-DK"/>
        </a:p>
      </dgm:t>
    </dgm:pt>
    <dgm:pt modelId="{3FF9E3C1-2A3F-47F8-B69F-EDCC8C9DB586}" type="pres">
      <dgm:prSet presAssocID="{35BEE806-A85B-49E9-BF7F-CFED1C8BA213}" presName="descendantText" presStyleLbl="alignAccFollowNode1" presStyleIdx="0" presStyleCnt="1">
        <dgm:presLayoutVars>
          <dgm:bulletEnabled val="1"/>
        </dgm:presLayoutVars>
      </dgm:prSet>
      <dgm:spPr/>
      <dgm:t>
        <a:bodyPr/>
        <a:lstStyle/>
        <a:p>
          <a:endParaRPr lang="da-DK"/>
        </a:p>
      </dgm:t>
    </dgm:pt>
  </dgm:ptLst>
  <dgm:cxnLst>
    <dgm:cxn modelId="{27A345B9-7599-484C-BFF5-FF65A7257EE5}" type="presOf" srcId="{1D64F532-F5A8-4B3A-8705-8171BFD61731}" destId="{3FF9E3C1-2A3F-47F8-B69F-EDCC8C9DB586}" srcOrd="0" destOrd="0" presId="urn:microsoft.com/office/officeart/2005/8/layout/vList5"/>
    <dgm:cxn modelId="{B33C03D3-0D51-402A-B70C-1C9BD9E1D39F}" srcId="{35BEE806-A85B-49E9-BF7F-CFED1C8BA213}" destId="{AE8461FC-F621-4938-91A0-EA9C39404771}" srcOrd="2" destOrd="0" parTransId="{5614CB07-FE22-4541-B77E-A34E8FA81A3D}" sibTransId="{223EF56A-E7E1-4A44-B51B-D754DAA687B5}"/>
    <dgm:cxn modelId="{AA9DF41A-4601-494A-9914-1180DB4C4225}" type="presOf" srcId="{AEC18141-DDD1-4DBF-A10C-2A39899BC6DA}" destId="{3FF9E3C1-2A3F-47F8-B69F-EDCC8C9DB586}" srcOrd="0" destOrd="1" presId="urn:microsoft.com/office/officeart/2005/8/layout/vList5"/>
    <dgm:cxn modelId="{FCA5773A-44D9-4700-B500-BF1E56EAE94E}" type="presOf" srcId="{0D02F26B-B3AE-4BBF-8927-91C3A0CDD6F9}" destId="{3FF9E3C1-2A3F-47F8-B69F-EDCC8C9DB586}" srcOrd="0" destOrd="3" presId="urn:microsoft.com/office/officeart/2005/8/layout/vList5"/>
    <dgm:cxn modelId="{C21FFA5B-9338-4E73-8034-7A791B429EC0}" srcId="{35BEE806-A85B-49E9-BF7F-CFED1C8BA213}" destId="{1D64F532-F5A8-4B3A-8705-8171BFD61731}" srcOrd="0" destOrd="0" parTransId="{1B78240C-D1FB-4912-82A4-DAB9A574974B}" sibTransId="{DAC363C4-BB6E-484E-9070-EF32EEDAD44A}"/>
    <dgm:cxn modelId="{5663C663-7431-4BDA-881B-436CE1FEAB59}" type="presOf" srcId="{DEAC9670-5327-4C86-906A-75D854FFF33B}" destId="{4E3FB191-8B65-4EB0-8EF2-F2C85454C338}" srcOrd="0" destOrd="0" presId="urn:microsoft.com/office/officeart/2005/8/layout/vList5"/>
    <dgm:cxn modelId="{2C2B1D52-C7A1-4BBC-9835-10BA7277EC62}" srcId="{35BEE806-A85B-49E9-BF7F-CFED1C8BA213}" destId="{0D02F26B-B3AE-4BBF-8927-91C3A0CDD6F9}" srcOrd="3" destOrd="0" parTransId="{724195E5-AE58-4194-A9D7-97844E3F4C24}" sibTransId="{9465D37D-B605-4C40-A8CA-031FD5B37337}"/>
    <dgm:cxn modelId="{4BD2646A-FF41-4D3D-AD6F-7530629ED537}" srcId="{35BEE806-A85B-49E9-BF7F-CFED1C8BA213}" destId="{AEC18141-DDD1-4DBF-A10C-2A39899BC6DA}" srcOrd="1" destOrd="0" parTransId="{E66D537A-D84E-495C-9F6E-33AC07AC5837}" sibTransId="{D1594C89-9944-493F-9971-DB916AC2A640}"/>
    <dgm:cxn modelId="{666155C8-70DA-45DF-8693-3423A9718C02}" type="presOf" srcId="{35BEE806-A85B-49E9-BF7F-CFED1C8BA213}" destId="{9AA22255-37FD-4AA3-972D-31201DF90EAF}" srcOrd="0" destOrd="0" presId="urn:microsoft.com/office/officeart/2005/8/layout/vList5"/>
    <dgm:cxn modelId="{3439DA0D-37C9-464C-8FB8-A1889726D030}" type="presOf" srcId="{AE8461FC-F621-4938-91A0-EA9C39404771}" destId="{3FF9E3C1-2A3F-47F8-B69F-EDCC8C9DB586}" srcOrd="0" destOrd="2" presId="urn:microsoft.com/office/officeart/2005/8/layout/vList5"/>
    <dgm:cxn modelId="{B0F2CCEE-2FCF-4D87-A795-E5FD43D19BEF}" srcId="{DEAC9670-5327-4C86-906A-75D854FFF33B}" destId="{35BEE806-A85B-49E9-BF7F-CFED1C8BA213}" srcOrd="0" destOrd="0" parTransId="{D3EB8D87-71E6-4E06-BF2A-F4F6C58E289D}" sibTransId="{6E26C95E-A4AB-46B6-88AA-52EC2DE77D85}"/>
    <dgm:cxn modelId="{2672CAE1-442A-401E-82CD-354F3D77347B}" type="presParOf" srcId="{4E3FB191-8B65-4EB0-8EF2-F2C85454C338}" destId="{EB4CE5B6-8E58-4EAE-9B28-906016028B3B}" srcOrd="0" destOrd="0" presId="urn:microsoft.com/office/officeart/2005/8/layout/vList5"/>
    <dgm:cxn modelId="{37C3D651-BB1E-4494-94F1-97E20DE92765}" type="presParOf" srcId="{EB4CE5B6-8E58-4EAE-9B28-906016028B3B}" destId="{9AA22255-37FD-4AA3-972D-31201DF90EAF}" srcOrd="0" destOrd="0" presId="urn:microsoft.com/office/officeart/2005/8/layout/vList5"/>
    <dgm:cxn modelId="{8E5C94C2-622A-41EC-8821-61E24764726A}" type="presParOf" srcId="{EB4CE5B6-8E58-4EAE-9B28-906016028B3B}" destId="{3FF9E3C1-2A3F-47F8-B69F-EDCC8C9DB58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DDD674-FA28-4A5E-92B5-1EE2C6B2074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F3D36641-7DD8-40C2-AD53-D67777DB0977}">
      <dgm:prSet/>
      <dgm:spPr/>
      <dgm:t>
        <a:bodyPr/>
        <a:lstStyle/>
        <a:p>
          <a:pPr rtl="0"/>
          <a:r>
            <a:rPr lang="da-DK"/>
            <a:t>Man má tryggja sær, at spurdómurin er soleiðis orðaður, at:</a:t>
          </a:r>
          <a:endParaRPr lang="fo-FO"/>
        </a:p>
      </dgm:t>
    </dgm:pt>
    <dgm:pt modelId="{FF9C4120-E0E7-4802-B1F7-D6543C5A51F5}" type="parTrans" cxnId="{7CEA553D-D9B2-4150-B4CC-BB26C584084D}">
      <dgm:prSet/>
      <dgm:spPr/>
      <dgm:t>
        <a:bodyPr/>
        <a:lstStyle/>
        <a:p>
          <a:endParaRPr lang="da-DK"/>
        </a:p>
      </dgm:t>
    </dgm:pt>
    <dgm:pt modelId="{996AD15C-30E9-4D1A-84B5-0EE1BA526330}" type="sibTrans" cxnId="{7CEA553D-D9B2-4150-B4CC-BB26C584084D}">
      <dgm:prSet/>
      <dgm:spPr/>
      <dgm:t>
        <a:bodyPr/>
        <a:lstStyle/>
        <a:p>
          <a:endParaRPr lang="da-DK"/>
        </a:p>
      </dgm:t>
    </dgm:pt>
    <dgm:pt modelId="{9A2587DF-0821-491B-9AE4-12747D67D311}">
      <dgm:prSet/>
      <dgm:spPr/>
      <dgm:t>
        <a:bodyPr/>
        <a:lstStyle/>
        <a:p>
          <a:pPr rtl="0"/>
          <a:r>
            <a:rPr lang="da-DK"/>
            <a:t>hann tekur støði í einum trupulleika (evni), ið hevur týdning fyri samfelagið</a:t>
          </a:r>
          <a:endParaRPr lang="fo-FO"/>
        </a:p>
      </dgm:t>
    </dgm:pt>
    <dgm:pt modelId="{13325D9A-FDEB-4FB5-9623-6CBED5636B49}" type="parTrans" cxnId="{8260226C-A800-4F26-9815-CF47EECE847A}">
      <dgm:prSet/>
      <dgm:spPr/>
      <dgm:t>
        <a:bodyPr/>
        <a:lstStyle/>
        <a:p>
          <a:endParaRPr lang="da-DK"/>
        </a:p>
      </dgm:t>
    </dgm:pt>
    <dgm:pt modelId="{C48074E3-7502-4A77-A14D-B56CB3377541}" type="sibTrans" cxnId="{8260226C-A800-4F26-9815-CF47EECE847A}">
      <dgm:prSet/>
      <dgm:spPr/>
      <dgm:t>
        <a:bodyPr/>
        <a:lstStyle/>
        <a:p>
          <a:endParaRPr lang="da-DK"/>
        </a:p>
      </dgm:t>
    </dgm:pt>
    <dgm:pt modelId="{EE9A5EA1-DFD5-4AFF-9CE1-12FC5621A7E8}">
      <dgm:prSet/>
      <dgm:spPr/>
      <dgm:t>
        <a:bodyPr/>
        <a:lstStyle/>
        <a:p>
          <a:pPr rtl="0"/>
          <a:r>
            <a:rPr lang="da-DK"/>
            <a:t>tú skal kanna nakað fyri at svara spurdóminum</a:t>
          </a:r>
          <a:endParaRPr lang="fo-FO"/>
        </a:p>
      </dgm:t>
    </dgm:pt>
    <dgm:pt modelId="{0B1A81DA-4493-4B7E-A42B-91CBF8D5E521}" type="parTrans" cxnId="{8411F724-65BD-465A-8907-E8F18F94DFCB}">
      <dgm:prSet/>
      <dgm:spPr/>
      <dgm:t>
        <a:bodyPr/>
        <a:lstStyle/>
        <a:p>
          <a:endParaRPr lang="da-DK"/>
        </a:p>
      </dgm:t>
    </dgm:pt>
    <dgm:pt modelId="{F6417EF4-8FBD-46F0-9849-B8323BC428EC}" type="sibTrans" cxnId="{8411F724-65BD-465A-8907-E8F18F94DFCB}">
      <dgm:prSet/>
      <dgm:spPr/>
      <dgm:t>
        <a:bodyPr/>
        <a:lstStyle/>
        <a:p>
          <a:endParaRPr lang="da-DK"/>
        </a:p>
      </dgm:t>
    </dgm:pt>
    <dgm:pt modelId="{CE6ECAD3-E3F1-41D4-8B0F-D7D7A34F148F}">
      <dgm:prSet/>
      <dgm:spPr/>
      <dgm:t>
        <a:bodyPr/>
        <a:lstStyle/>
        <a:p>
          <a:pPr rtl="0"/>
          <a:r>
            <a:rPr lang="da-DK" dirty="0" err="1"/>
            <a:t>hann</a:t>
          </a:r>
          <a:r>
            <a:rPr lang="da-DK" dirty="0"/>
            <a:t> </a:t>
          </a:r>
          <a:r>
            <a:rPr lang="da-DK" dirty="0" err="1"/>
            <a:t>leggur</a:t>
          </a:r>
          <a:r>
            <a:rPr lang="da-DK" dirty="0"/>
            <a:t> </a:t>
          </a:r>
          <a:r>
            <a:rPr lang="da-DK" dirty="0" err="1"/>
            <a:t>upp</a:t>
          </a:r>
          <a:r>
            <a:rPr lang="da-DK" dirty="0"/>
            <a:t> til, at </a:t>
          </a:r>
          <a:r>
            <a:rPr lang="da-DK" dirty="0" err="1"/>
            <a:t>tú</a:t>
          </a:r>
          <a:r>
            <a:rPr lang="da-DK" dirty="0"/>
            <a:t> </a:t>
          </a:r>
          <a:r>
            <a:rPr lang="da-DK" dirty="0" err="1"/>
            <a:t>bæði</a:t>
          </a:r>
          <a:r>
            <a:rPr lang="da-DK" dirty="0"/>
            <a:t> skal </a:t>
          </a:r>
          <a:r>
            <a:rPr lang="da-DK" dirty="0" err="1"/>
            <a:t>taka</a:t>
          </a:r>
          <a:r>
            <a:rPr lang="da-DK" dirty="0"/>
            <a:t> </a:t>
          </a:r>
          <a:r>
            <a:rPr lang="da-DK" dirty="0" err="1"/>
            <a:t>egnar</a:t>
          </a:r>
          <a:r>
            <a:rPr lang="da-DK" dirty="0"/>
            <a:t> </a:t>
          </a:r>
          <a:r>
            <a:rPr lang="da-DK" dirty="0" err="1"/>
            <a:t>meiningar</a:t>
          </a:r>
          <a:r>
            <a:rPr lang="da-DK" dirty="0"/>
            <a:t>, </a:t>
          </a:r>
          <a:r>
            <a:rPr lang="da-DK" dirty="0" err="1"/>
            <a:t>metingar</a:t>
          </a:r>
          <a:r>
            <a:rPr lang="da-DK" dirty="0"/>
            <a:t> og </a:t>
          </a:r>
          <a:r>
            <a:rPr lang="da-DK" dirty="0" err="1"/>
            <a:t>loysnir</a:t>
          </a:r>
          <a:r>
            <a:rPr lang="da-DK" dirty="0"/>
            <a:t> </a:t>
          </a:r>
          <a:r>
            <a:rPr lang="da-DK" dirty="0" err="1"/>
            <a:t>við</a:t>
          </a:r>
          <a:r>
            <a:rPr lang="da-DK" dirty="0"/>
            <a:t> </a:t>
          </a:r>
          <a:r>
            <a:rPr lang="da-DK" dirty="0" err="1"/>
            <a:t>umframt</a:t>
          </a:r>
          <a:r>
            <a:rPr lang="da-DK" dirty="0"/>
            <a:t> </a:t>
          </a:r>
          <a:r>
            <a:rPr lang="da-DK" dirty="0" err="1"/>
            <a:t>meiningar</a:t>
          </a:r>
          <a:r>
            <a:rPr lang="da-DK" dirty="0"/>
            <a:t>, </a:t>
          </a:r>
          <a:r>
            <a:rPr lang="da-DK" dirty="0" err="1"/>
            <a:t>metingar</a:t>
          </a:r>
          <a:r>
            <a:rPr lang="da-DK" dirty="0"/>
            <a:t> og </a:t>
          </a:r>
          <a:r>
            <a:rPr lang="da-DK" dirty="0" err="1"/>
            <a:t>loysnir</a:t>
          </a:r>
          <a:r>
            <a:rPr lang="da-DK" dirty="0"/>
            <a:t> </a:t>
          </a:r>
          <a:r>
            <a:rPr lang="da-DK" dirty="0" err="1"/>
            <a:t>frá</a:t>
          </a:r>
          <a:r>
            <a:rPr lang="da-DK" dirty="0"/>
            <a:t> </a:t>
          </a:r>
          <a:r>
            <a:rPr lang="da-DK" dirty="0" err="1"/>
            <a:t>øðrum</a:t>
          </a:r>
          <a:r>
            <a:rPr lang="da-DK" dirty="0"/>
            <a:t> (</a:t>
          </a:r>
          <a:r>
            <a:rPr lang="da-DK" dirty="0" err="1"/>
            <a:t>serfrøðini</a:t>
          </a:r>
          <a:r>
            <a:rPr lang="da-DK" dirty="0"/>
            <a:t>) </a:t>
          </a:r>
          <a:r>
            <a:rPr lang="da-DK" dirty="0" err="1"/>
            <a:t>fyri</a:t>
          </a:r>
          <a:r>
            <a:rPr lang="da-DK" dirty="0"/>
            <a:t> at </a:t>
          </a:r>
          <a:r>
            <a:rPr lang="da-DK" dirty="0" err="1"/>
            <a:t>lýsa</a:t>
          </a:r>
          <a:r>
            <a:rPr lang="da-DK" dirty="0"/>
            <a:t> </a:t>
          </a:r>
          <a:r>
            <a:rPr lang="da-DK" dirty="0" err="1"/>
            <a:t>svarið</a:t>
          </a:r>
          <a:endParaRPr lang="fo-FO" dirty="0"/>
        </a:p>
      </dgm:t>
    </dgm:pt>
    <dgm:pt modelId="{D38DED99-0AAA-4ED0-86FD-9FDD53A5A893}" type="parTrans" cxnId="{AA473322-F803-4D45-B2A2-E6C20106F61C}">
      <dgm:prSet/>
      <dgm:spPr/>
      <dgm:t>
        <a:bodyPr/>
        <a:lstStyle/>
        <a:p>
          <a:endParaRPr lang="da-DK"/>
        </a:p>
      </dgm:t>
    </dgm:pt>
    <dgm:pt modelId="{F53D372D-E0DD-4F1D-BFDA-596E6F2E3013}" type="sibTrans" cxnId="{AA473322-F803-4D45-B2A2-E6C20106F61C}">
      <dgm:prSet/>
      <dgm:spPr/>
      <dgm:t>
        <a:bodyPr/>
        <a:lstStyle/>
        <a:p>
          <a:endParaRPr lang="da-DK"/>
        </a:p>
      </dgm:t>
    </dgm:pt>
    <dgm:pt modelId="{FB33E8A0-5CB2-4588-8B19-A1BAECF9E48D}" type="pres">
      <dgm:prSet presAssocID="{E1DDD674-FA28-4A5E-92B5-1EE2C6B20747}" presName="Name0" presStyleCnt="0">
        <dgm:presLayoutVars>
          <dgm:dir/>
          <dgm:animLvl val="lvl"/>
          <dgm:resizeHandles val="exact"/>
        </dgm:presLayoutVars>
      </dgm:prSet>
      <dgm:spPr/>
      <dgm:t>
        <a:bodyPr/>
        <a:lstStyle/>
        <a:p>
          <a:endParaRPr lang="da-DK"/>
        </a:p>
      </dgm:t>
    </dgm:pt>
    <dgm:pt modelId="{9BB2C25E-3D8E-4584-9E53-8B6F0710678F}" type="pres">
      <dgm:prSet presAssocID="{F3D36641-7DD8-40C2-AD53-D67777DB0977}" presName="linNode" presStyleCnt="0"/>
      <dgm:spPr/>
    </dgm:pt>
    <dgm:pt modelId="{F9074FBA-0ED0-4193-8433-CD0E467F545E}" type="pres">
      <dgm:prSet presAssocID="{F3D36641-7DD8-40C2-AD53-D67777DB0977}" presName="parentText" presStyleLbl="node1" presStyleIdx="0" presStyleCnt="1">
        <dgm:presLayoutVars>
          <dgm:chMax val="1"/>
          <dgm:bulletEnabled val="1"/>
        </dgm:presLayoutVars>
      </dgm:prSet>
      <dgm:spPr/>
      <dgm:t>
        <a:bodyPr/>
        <a:lstStyle/>
        <a:p>
          <a:endParaRPr lang="da-DK"/>
        </a:p>
      </dgm:t>
    </dgm:pt>
    <dgm:pt modelId="{6A00180A-BD7F-4170-A1E8-0ACA5E873BC9}" type="pres">
      <dgm:prSet presAssocID="{F3D36641-7DD8-40C2-AD53-D67777DB0977}" presName="descendantText" presStyleLbl="alignAccFollowNode1" presStyleIdx="0" presStyleCnt="1">
        <dgm:presLayoutVars>
          <dgm:bulletEnabled val="1"/>
        </dgm:presLayoutVars>
      </dgm:prSet>
      <dgm:spPr/>
      <dgm:t>
        <a:bodyPr/>
        <a:lstStyle/>
        <a:p>
          <a:endParaRPr lang="da-DK"/>
        </a:p>
      </dgm:t>
    </dgm:pt>
  </dgm:ptLst>
  <dgm:cxnLst>
    <dgm:cxn modelId="{4D220E17-93F1-497B-A376-88BF0EDD75B0}" type="presOf" srcId="{9A2587DF-0821-491B-9AE4-12747D67D311}" destId="{6A00180A-BD7F-4170-A1E8-0ACA5E873BC9}" srcOrd="0" destOrd="0" presId="urn:microsoft.com/office/officeart/2005/8/layout/vList5"/>
    <dgm:cxn modelId="{8411F724-65BD-465A-8907-E8F18F94DFCB}" srcId="{F3D36641-7DD8-40C2-AD53-D67777DB0977}" destId="{EE9A5EA1-DFD5-4AFF-9CE1-12FC5621A7E8}" srcOrd="1" destOrd="0" parTransId="{0B1A81DA-4493-4B7E-A42B-91CBF8D5E521}" sibTransId="{F6417EF4-8FBD-46F0-9849-B8323BC428EC}"/>
    <dgm:cxn modelId="{172A5747-8F3C-465D-8E4E-9EAF8F996A9E}" type="presOf" srcId="{E1DDD674-FA28-4A5E-92B5-1EE2C6B20747}" destId="{FB33E8A0-5CB2-4588-8B19-A1BAECF9E48D}" srcOrd="0" destOrd="0" presId="urn:microsoft.com/office/officeart/2005/8/layout/vList5"/>
    <dgm:cxn modelId="{768044A0-4BC6-4AF9-A700-BB235220D53B}" type="presOf" srcId="{EE9A5EA1-DFD5-4AFF-9CE1-12FC5621A7E8}" destId="{6A00180A-BD7F-4170-A1E8-0ACA5E873BC9}" srcOrd="0" destOrd="1" presId="urn:microsoft.com/office/officeart/2005/8/layout/vList5"/>
    <dgm:cxn modelId="{AA473322-F803-4D45-B2A2-E6C20106F61C}" srcId="{F3D36641-7DD8-40C2-AD53-D67777DB0977}" destId="{CE6ECAD3-E3F1-41D4-8B0F-D7D7A34F148F}" srcOrd="2" destOrd="0" parTransId="{D38DED99-0AAA-4ED0-86FD-9FDD53A5A893}" sibTransId="{F53D372D-E0DD-4F1D-BFDA-596E6F2E3013}"/>
    <dgm:cxn modelId="{0B86E641-46F1-437D-AD00-6D066A4B2BAC}" type="presOf" srcId="{F3D36641-7DD8-40C2-AD53-D67777DB0977}" destId="{F9074FBA-0ED0-4193-8433-CD0E467F545E}" srcOrd="0" destOrd="0" presId="urn:microsoft.com/office/officeart/2005/8/layout/vList5"/>
    <dgm:cxn modelId="{69B41C80-5F77-4185-8019-55FC9E4EE07A}" type="presOf" srcId="{CE6ECAD3-E3F1-41D4-8B0F-D7D7A34F148F}" destId="{6A00180A-BD7F-4170-A1E8-0ACA5E873BC9}" srcOrd="0" destOrd="2" presId="urn:microsoft.com/office/officeart/2005/8/layout/vList5"/>
    <dgm:cxn modelId="{7CEA553D-D9B2-4150-B4CC-BB26C584084D}" srcId="{E1DDD674-FA28-4A5E-92B5-1EE2C6B20747}" destId="{F3D36641-7DD8-40C2-AD53-D67777DB0977}" srcOrd="0" destOrd="0" parTransId="{FF9C4120-E0E7-4802-B1F7-D6543C5A51F5}" sibTransId="{996AD15C-30E9-4D1A-84B5-0EE1BA526330}"/>
    <dgm:cxn modelId="{8260226C-A800-4F26-9815-CF47EECE847A}" srcId="{F3D36641-7DD8-40C2-AD53-D67777DB0977}" destId="{9A2587DF-0821-491B-9AE4-12747D67D311}" srcOrd="0" destOrd="0" parTransId="{13325D9A-FDEB-4FB5-9623-6CBED5636B49}" sibTransId="{C48074E3-7502-4A77-A14D-B56CB3377541}"/>
    <dgm:cxn modelId="{C7254DB2-E1AA-4A8C-872D-13A0336E2777}" type="presParOf" srcId="{FB33E8A0-5CB2-4588-8B19-A1BAECF9E48D}" destId="{9BB2C25E-3D8E-4584-9E53-8B6F0710678F}" srcOrd="0" destOrd="0" presId="urn:microsoft.com/office/officeart/2005/8/layout/vList5"/>
    <dgm:cxn modelId="{6F902571-F5D9-4893-A6A0-833A779DBE9B}" type="presParOf" srcId="{9BB2C25E-3D8E-4584-9E53-8B6F0710678F}" destId="{F9074FBA-0ED0-4193-8433-CD0E467F545E}" srcOrd="0" destOrd="0" presId="urn:microsoft.com/office/officeart/2005/8/layout/vList5"/>
    <dgm:cxn modelId="{526D6753-5561-4226-B3B2-7DEE99D16F52}" type="presParOf" srcId="{9BB2C25E-3D8E-4584-9E53-8B6F0710678F}" destId="{6A00180A-BD7F-4170-A1E8-0ACA5E873B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EDA7269-3BD7-437C-86D1-8A80DC34941A}"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da-DK"/>
        </a:p>
      </dgm:t>
    </dgm:pt>
    <dgm:pt modelId="{D73E2846-0BBF-4B30-8A62-3359E0FEC50B}">
      <dgm:prSet/>
      <dgm:spPr/>
      <dgm:t>
        <a:bodyPr/>
        <a:lstStyle/>
        <a:p>
          <a:pPr rtl="0"/>
          <a:r>
            <a:rPr lang="da-DK" dirty="0"/>
            <a:t>So </a:t>
          </a:r>
          <a:r>
            <a:rPr lang="da-DK" dirty="0" err="1"/>
            <a:t>nú</a:t>
          </a:r>
          <a:r>
            <a:rPr lang="da-DK" dirty="0"/>
            <a:t> er at </a:t>
          </a:r>
          <a:r>
            <a:rPr lang="da-DK" dirty="0" err="1"/>
            <a:t>spyrja</a:t>
          </a:r>
          <a:r>
            <a:rPr lang="da-DK" dirty="0"/>
            <a:t> og </a:t>
          </a:r>
          <a:r>
            <a:rPr lang="da-DK" dirty="0" err="1"/>
            <a:t>finna</a:t>
          </a:r>
          <a:r>
            <a:rPr lang="da-DK" dirty="0"/>
            <a:t> svar!</a:t>
          </a:r>
        </a:p>
        <a:p>
          <a:pPr rtl="0"/>
          <a:r>
            <a:rPr lang="da-DK" dirty="0" err="1"/>
            <a:t>Góðan</a:t>
          </a:r>
          <a:r>
            <a:rPr lang="da-DK" dirty="0"/>
            <a:t> </a:t>
          </a:r>
          <a:r>
            <a:rPr lang="da-DK" dirty="0" err="1"/>
            <a:t>arbeiðshug</a:t>
          </a:r>
          <a:r>
            <a:rPr lang="da-DK" dirty="0"/>
            <a:t>!</a:t>
          </a:r>
          <a:endParaRPr lang="fo-FO" dirty="0"/>
        </a:p>
      </dgm:t>
    </dgm:pt>
    <dgm:pt modelId="{4D8FBB58-493B-4AF1-B534-0BFFC391CB1D}" type="parTrans" cxnId="{E735FED0-9989-4DAE-8AD6-83A5C9CA5C69}">
      <dgm:prSet/>
      <dgm:spPr/>
      <dgm:t>
        <a:bodyPr/>
        <a:lstStyle/>
        <a:p>
          <a:endParaRPr lang="da-DK"/>
        </a:p>
      </dgm:t>
    </dgm:pt>
    <dgm:pt modelId="{F42EAF49-7EE6-4BFA-917D-9017A92F88AF}" type="sibTrans" cxnId="{E735FED0-9989-4DAE-8AD6-83A5C9CA5C69}">
      <dgm:prSet/>
      <dgm:spPr/>
      <dgm:t>
        <a:bodyPr/>
        <a:lstStyle/>
        <a:p>
          <a:endParaRPr lang="da-DK"/>
        </a:p>
      </dgm:t>
    </dgm:pt>
    <dgm:pt modelId="{CAA5AEA9-51D3-41D4-9E6A-54E9E6CF70F8}" type="pres">
      <dgm:prSet presAssocID="{7EDA7269-3BD7-437C-86D1-8A80DC34941A}" presName="Name0" presStyleCnt="0">
        <dgm:presLayoutVars>
          <dgm:dir/>
          <dgm:resizeHandles val="exact"/>
        </dgm:presLayoutVars>
      </dgm:prSet>
      <dgm:spPr/>
      <dgm:t>
        <a:bodyPr/>
        <a:lstStyle/>
        <a:p>
          <a:endParaRPr lang="da-DK"/>
        </a:p>
      </dgm:t>
    </dgm:pt>
    <dgm:pt modelId="{B2DA24ED-22FB-4B7C-B39E-CC1C5860D737}" type="pres">
      <dgm:prSet presAssocID="{D73E2846-0BBF-4B30-8A62-3359E0FEC50B}" presName="node" presStyleLbl="node1" presStyleIdx="0" presStyleCnt="1" custLinFactNeighborX="-300" custLinFactNeighborY="-41955">
        <dgm:presLayoutVars>
          <dgm:bulletEnabled val="1"/>
        </dgm:presLayoutVars>
      </dgm:prSet>
      <dgm:spPr/>
      <dgm:t>
        <a:bodyPr/>
        <a:lstStyle/>
        <a:p>
          <a:endParaRPr lang="da-DK"/>
        </a:p>
      </dgm:t>
    </dgm:pt>
  </dgm:ptLst>
  <dgm:cxnLst>
    <dgm:cxn modelId="{E735FED0-9989-4DAE-8AD6-83A5C9CA5C69}" srcId="{7EDA7269-3BD7-437C-86D1-8A80DC34941A}" destId="{D73E2846-0BBF-4B30-8A62-3359E0FEC50B}" srcOrd="0" destOrd="0" parTransId="{4D8FBB58-493B-4AF1-B534-0BFFC391CB1D}" sibTransId="{F42EAF49-7EE6-4BFA-917D-9017A92F88AF}"/>
    <dgm:cxn modelId="{3C5A4A1A-74DA-4E3D-8CE6-0E30AC43DF98}" type="presOf" srcId="{D73E2846-0BBF-4B30-8A62-3359E0FEC50B}" destId="{B2DA24ED-22FB-4B7C-B39E-CC1C5860D737}" srcOrd="0" destOrd="0" presId="urn:microsoft.com/office/officeart/2005/8/layout/process1"/>
    <dgm:cxn modelId="{F832F1FD-17F3-4BEC-9547-8CFF0B959A37}" type="presOf" srcId="{7EDA7269-3BD7-437C-86D1-8A80DC34941A}" destId="{CAA5AEA9-51D3-41D4-9E6A-54E9E6CF70F8}" srcOrd="0" destOrd="0" presId="urn:microsoft.com/office/officeart/2005/8/layout/process1"/>
    <dgm:cxn modelId="{58B4F27F-E36C-4871-8BFF-E1C0BC7348AA}" type="presParOf" srcId="{CAA5AEA9-51D3-41D4-9E6A-54E9E6CF70F8}" destId="{B2DA24ED-22FB-4B7C-B39E-CC1C5860D737}"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B6829-2855-458D-85B0-6BC22D303303}">
      <dsp:nvSpPr>
        <dsp:cNvPr id="0" name=""/>
        <dsp:cNvSpPr/>
      </dsp:nvSpPr>
      <dsp:spPr>
        <a:xfrm>
          <a:off x="3492" y="0"/>
          <a:ext cx="7150561" cy="16557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lvl="0" algn="ctr" defTabSz="2178050" rtl="0">
            <a:lnSpc>
              <a:spcPct val="90000"/>
            </a:lnSpc>
            <a:spcBef>
              <a:spcPct val="0"/>
            </a:spcBef>
            <a:spcAft>
              <a:spcPct val="35000"/>
            </a:spcAft>
          </a:pPr>
          <a:r>
            <a:rPr lang="da-DK" sz="4900" kern="1200" dirty="0"/>
            <a:t>At </a:t>
          </a:r>
          <a:r>
            <a:rPr lang="da-DK" sz="4900" kern="1200" dirty="0" err="1"/>
            <a:t>spyrja</a:t>
          </a:r>
          <a:r>
            <a:rPr lang="da-DK" sz="4900" kern="1200" dirty="0"/>
            <a:t> og </a:t>
          </a:r>
          <a:r>
            <a:rPr lang="da-DK" sz="4900" kern="1200" dirty="0" err="1"/>
            <a:t>gera</a:t>
          </a:r>
          <a:r>
            <a:rPr lang="da-DK" sz="4900" kern="1200" dirty="0"/>
            <a:t> </a:t>
          </a:r>
          <a:r>
            <a:rPr lang="da-DK" sz="4900" kern="1200" dirty="0" err="1"/>
            <a:t>spurdóm</a:t>
          </a:r>
          <a:endParaRPr lang="fo-FO" sz="4900" kern="1200" dirty="0"/>
        </a:p>
      </dsp:txBody>
      <dsp:txXfrm>
        <a:off x="84320" y="80828"/>
        <a:ext cx="6988905" cy="1494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63091-C7B9-49C1-99FD-1E86EEF91BE0}">
      <dsp:nvSpPr>
        <dsp:cNvPr id="0" name=""/>
        <dsp:cNvSpPr/>
      </dsp:nvSpPr>
      <dsp:spPr>
        <a:xfrm>
          <a:off x="1936527" y="0"/>
          <a:ext cx="6642544" cy="13255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lvl="0" algn="ctr" defTabSz="2844800" rtl="0">
            <a:lnSpc>
              <a:spcPct val="90000"/>
            </a:lnSpc>
            <a:spcBef>
              <a:spcPct val="0"/>
            </a:spcBef>
            <a:spcAft>
              <a:spcPct val="35000"/>
            </a:spcAft>
          </a:pPr>
          <a:r>
            <a:rPr lang="da-DK" sz="6400" kern="1200" dirty="0"/>
            <a:t>At </a:t>
          </a:r>
          <a:r>
            <a:rPr lang="da-DK" sz="6400" kern="1200" dirty="0" err="1"/>
            <a:t>spyrja</a:t>
          </a:r>
          <a:r>
            <a:rPr lang="da-DK" sz="6400" kern="1200" dirty="0"/>
            <a:t>…</a:t>
          </a:r>
          <a:endParaRPr lang="fo-FO" sz="6400" kern="1200" dirty="0"/>
        </a:p>
      </dsp:txBody>
      <dsp:txXfrm>
        <a:off x="2001236" y="64709"/>
        <a:ext cx="6513126" cy="11961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6C6E4-5BB4-42CA-813C-70B1B4C18495}">
      <dsp:nvSpPr>
        <dsp:cNvPr id="0" name=""/>
        <dsp:cNvSpPr/>
      </dsp:nvSpPr>
      <dsp:spPr>
        <a:xfrm rot="5400000">
          <a:off x="5410072" y="-1189323"/>
          <a:ext cx="3481070"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rtl="0">
            <a:lnSpc>
              <a:spcPct val="90000"/>
            </a:lnSpc>
            <a:spcBef>
              <a:spcPct val="0"/>
            </a:spcBef>
            <a:spcAft>
              <a:spcPct val="15000"/>
            </a:spcAft>
            <a:buChar char="••"/>
          </a:pPr>
          <a:r>
            <a:rPr lang="da-DK" sz="2900" kern="1200"/>
            <a:t>Endamálið er at fáa tann unga til sjálvan at finna svar.</a:t>
          </a:r>
          <a:endParaRPr lang="fo-FO" sz="2900" kern="1200"/>
        </a:p>
        <a:p>
          <a:pPr marL="285750" lvl="1" indent="-285750" algn="l" defTabSz="1289050" rtl="0">
            <a:lnSpc>
              <a:spcPct val="90000"/>
            </a:lnSpc>
            <a:spcBef>
              <a:spcPct val="0"/>
            </a:spcBef>
            <a:spcAft>
              <a:spcPct val="15000"/>
            </a:spcAft>
            <a:buChar char="••"/>
          </a:pPr>
          <a:r>
            <a:rPr lang="da-DK" sz="2900" kern="1200"/>
            <a:t>Spurningarnir eru granskandi, kannandi og greinandi.</a:t>
          </a:r>
          <a:endParaRPr lang="fo-FO" sz="2900" kern="1200"/>
        </a:p>
        <a:p>
          <a:pPr marL="285750" lvl="1" indent="-285750" algn="l" defTabSz="1289050" rtl="0">
            <a:lnSpc>
              <a:spcPct val="90000"/>
            </a:lnSpc>
            <a:spcBef>
              <a:spcPct val="0"/>
            </a:spcBef>
            <a:spcAft>
              <a:spcPct val="15000"/>
            </a:spcAft>
            <a:buChar char="••"/>
          </a:pPr>
          <a:r>
            <a:rPr lang="da-DK" sz="2900" kern="1200"/>
            <a:t>Spurningarnir hava til endamáls at broyta og endurskipa ta hugsan ella ta atferð, ið ikki er gagnlig ella hóskandi.</a:t>
          </a:r>
          <a:endParaRPr lang="fo-FO" sz="2900" kern="1200"/>
        </a:p>
      </dsp:txBody>
      <dsp:txXfrm rot="-5400000">
        <a:off x="3785615" y="605066"/>
        <a:ext cx="6560052" cy="3141206"/>
      </dsp:txXfrm>
    </dsp:sp>
    <dsp:sp modelId="{F49DF288-A52F-4F7B-8FD8-AC08AFF60127}">
      <dsp:nvSpPr>
        <dsp:cNvPr id="0" name=""/>
        <dsp:cNvSpPr/>
      </dsp:nvSpPr>
      <dsp:spPr>
        <a:xfrm>
          <a:off x="0"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rtl="0">
            <a:lnSpc>
              <a:spcPct val="90000"/>
            </a:lnSpc>
            <a:spcBef>
              <a:spcPct val="0"/>
            </a:spcBef>
            <a:spcAft>
              <a:spcPct val="35000"/>
            </a:spcAft>
          </a:pPr>
          <a:r>
            <a:rPr lang="da-DK" sz="5100" kern="1200"/>
            <a:t>At finna svar við at spyrja uppá ein ávísan hátt.</a:t>
          </a:r>
          <a:endParaRPr lang="fo-FO" sz="5100" kern="1200"/>
        </a:p>
      </dsp:txBody>
      <dsp:txXfrm>
        <a:off x="184799" y="184799"/>
        <a:ext cx="3416018" cy="39817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1C54A-87F5-48F1-B8AF-7378B8EB4675}">
      <dsp:nvSpPr>
        <dsp:cNvPr id="0" name=""/>
        <dsp:cNvSpPr/>
      </dsp:nvSpPr>
      <dsp:spPr>
        <a:xfrm rot="5400000">
          <a:off x="2655324" y="128972"/>
          <a:ext cx="3537378" cy="416377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da-DK" sz="2000" kern="1200" dirty="0" err="1"/>
            <a:t>Hvat</a:t>
          </a:r>
          <a:r>
            <a:rPr lang="da-DK" sz="2000" kern="1200" dirty="0"/>
            <a:t> </a:t>
          </a:r>
          <a:r>
            <a:rPr lang="da-DK" sz="2000" kern="1200" dirty="0" err="1"/>
            <a:t>undrist</a:t>
          </a:r>
          <a:r>
            <a:rPr lang="da-DK" sz="2000" kern="1200" dirty="0"/>
            <a:t> eg á?</a:t>
          </a:r>
          <a:endParaRPr lang="fo-FO" sz="2000" kern="1200" dirty="0"/>
        </a:p>
        <a:p>
          <a:pPr marL="228600" lvl="1" indent="-228600" algn="l" defTabSz="889000" rtl="0">
            <a:lnSpc>
              <a:spcPct val="90000"/>
            </a:lnSpc>
            <a:spcBef>
              <a:spcPct val="0"/>
            </a:spcBef>
            <a:spcAft>
              <a:spcPct val="15000"/>
            </a:spcAft>
            <a:buChar char="••"/>
          </a:pPr>
          <a:r>
            <a:rPr lang="da-DK" sz="2000" kern="1200"/>
            <a:t>Hvat hevur mín áhuga?</a:t>
          </a:r>
          <a:endParaRPr lang="fo-FO" sz="2000" kern="1200"/>
        </a:p>
        <a:p>
          <a:pPr marL="228600" lvl="1" indent="-228600" algn="l" defTabSz="889000" rtl="0">
            <a:lnSpc>
              <a:spcPct val="90000"/>
            </a:lnSpc>
            <a:spcBef>
              <a:spcPct val="0"/>
            </a:spcBef>
            <a:spcAft>
              <a:spcPct val="15000"/>
            </a:spcAft>
            <a:buChar char="••"/>
          </a:pPr>
          <a:r>
            <a:rPr lang="da-DK" sz="2000" kern="1200"/>
            <a:t>Hvat ætli eg mær at kanna?</a:t>
          </a:r>
          <a:endParaRPr lang="fo-FO" sz="2000" kern="1200"/>
        </a:p>
        <a:p>
          <a:pPr marL="228600" lvl="1" indent="-228600" algn="l" defTabSz="889000" rtl="0">
            <a:lnSpc>
              <a:spcPct val="90000"/>
            </a:lnSpc>
            <a:spcBef>
              <a:spcPct val="0"/>
            </a:spcBef>
            <a:spcAft>
              <a:spcPct val="15000"/>
            </a:spcAft>
            <a:buChar char="••"/>
          </a:pPr>
          <a:r>
            <a:rPr lang="da-DK" sz="2000" kern="1200"/>
            <a:t>Hví man tað vera so?</a:t>
          </a:r>
          <a:endParaRPr lang="fo-FO" sz="2000" kern="1200"/>
        </a:p>
        <a:p>
          <a:pPr marL="228600" lvl="1" indent="-228600" algn="l" defTabSz="889000" rtl="0">
            <a:lnSpc>
              <a:spcPct val="90000"/>
            </a:lnSpc>
            <a:spcBef>
              <a:spcPct val="0"/>
            </a:spcBef>
            <a:spcAft>
              <a:spcPct val="15000"/>
            </a:spcAft>
            <a:buChar char="••"/>
          </a:pPr>
          <a:r>
            <a:rPr lang="da-DK" sz="2000" kern="1200"/>
            <a:t>Hvat man svarið uppá hatta verða?</a:t>
          </a:r>
          <a:endParaRPr lang="fo-FO" sz="2000" kern="1200"/>
        </a:p>
        <a:p>
          <a:pPr marL="228600" lvl="1" indent="-228600" algn="l" defTabSz="889000" rtl="0">
            <a:lnSpc>
              <a:spcPct val="90000"/>
            </a:lnSpc>
            <a:spcBef>
              <a:spcPct val="0"/>
            </a:spcBef>
            <a:spcAft>
              <a:spcPct val="15000"/>
            </a:spcAft>
            <a:buChar char="••"/>
          </a:pPr>
          <a:r>
            <a:rPr lang="da-DK" sz="2000" kern="1200"/>
            <a:t>Hvat vil eg prógva/mótprógva?</a:t>
          </a:r>
          <a:endParaRPr lang="fo-FO" sz="2000" kern="1200"/>
        </a:p>
        <a:p>
          <a:pPr marL="228600" lvl="1" indent="-228600" algn="l" defTabSz="889000" rtl="0">
            <a:lnSpc>
              <a:spcPct val="90000"/>
            </a:lnSpc>
            <a:spcBef>
              <a:spcPct val="0"/>
            </a:spcBef>
            <a:spcAft>
              <a:spcPct val="15000"/>
            </a:spcAft>
            <a:buChar char="••"/>
          </a:pPr>
          <a:r>
            <a:rPr lang="da-DK" sz="2000" kern="1200"/>
            <a:t>Ber tað til at…?</a:t>
          </a:r>
          <a:endParaRPr lang="fo-FO" sz="2000" kern="1200"/>
        </a:p>
        <a:p>
          <a:pPr marL="228600" lvl="1" indent="-228600" algn="l" defTabSz="889000" rtl="0">
            <a:lnSpc>
              <a:spcPct val="90000"/>
            </a:lnSpc>
            <a:spcBef>
              <a:spcPct val="0"/>
            </a:spcBef>
            <a:spcAft>
              <a:spcPct val="15000"/>
            </a:spcAft>
            <a:buChar char="••"/>
          </a:pPr>
          <a:r>
            <a:rPr lang="da-DK" sz="2000" kern="1200"/>
            <a:t>Hvussu hevði man kunna gjørt tað?</a:t>
          </a:r>
          <a:endParaRPr lang="fo-FO" sz="2000" kern="1200"/>
        </a:p>
      </dsp:txBody>
      <dsp:txXfrm rot="-5400000">
        <a:off x="2342125" y="614853"/>
        <a:ext cx="3991096" cy="3192016"/>
      </dsp:txXfrm>
    </dsp:sp>
    <dsp:sp modelId="{036C64C5-E239-42F0-9A9F-B97CE30F1324}">
      <dsp:nvSpPr>
        <dsp:cNvPr id="0" name=""/>
        <dsp:cNvSpPr/>
      </dsp:nvSpPr>
      <dsp:spPr>
        <a:xfrm>
          <a:off x="0" y="0"/>
          <a:ext cx="2342124" cy="44217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da-DK" sz="2000" kern="1200"/>
            <a:t>At undrast er fyrsta stig í einum granskingararbeiði</a:t>
          </a:r>
          <a:endParaRPr lang="fo-FO" sz="2000" kern="1200"/>
        </a:p>
      </dsp:txBody>
      <dsp:txXfrm>
        <a:off x="114333" y="114333"/>
        <a:ext cx="2113458" cy="41930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13F80-66C6-420F-A6F2-11FDE5534F0F}">
      <dsp:nvSpPr>
        <dsp:cNvPr id="0" name=""/>
        <dsp:cNvSpPr/>
      </dsp:nvSpPr>
      <dsp:spPr>
        <a:xfrm>
          <a:off x="3364992" y="1912"/>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a-DK" sz="1600" kern="1200"/>
            <a:t>Spurdómurin eru allir spurningar, ið tú setir til partsevnið hjá tær.</a:t>
          </a:r>
          <a:endParaRPr lang="fo-FO" sz="1600" kern="1200"/>
        </a:p>
      </dsp:txBody>
      <dsp:txXfrm>
        <a:off x="3405805" y="42725"/>
        <a:ext cx="3703990" cy="754434"/>
      </dsp:txXfrm>
    </dsp:sp>
    <dsp:sp modelId="{713970AB-9CDE-4DD7-984B-28C73FFB638F}">
      <dsp:nvSpPr>
        <dsp:cNvPr id="0" name=""/>
        <dsp:cNvSpPr/>
      </dsp:nvSpPr>
      <dsp:spPr>
        <a:xfrm>
          <a:off x="3364992" y="879775"/>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a-DK" sz="1600" kern="1200"/>
            <a:t>Spurdómurin avmarkar verkætlanina, tí tú kanst jú ikki kanna ALT.</a:t>
          </a:r>
          <a:endParaRPr lang="fo-FO" sz="1600" kern="1200"/>
        </a:p>
      </dsp:txBody>
      <dsp:txXfrm>
        <a:off x="3405805" y="920588"/>
        <a:ext cx="3703990" cy="754434"/>
      </dsp:txXfrm>
    </dsp:sp>
    <dsp:sp modelId="{1579E845-EF3F-4343-B267-F9AE89860697}">
      <dsp:nvSpPr>
        <dsp:cNvPr id="0" name=""/>
        <dsp:cNvSpPr/>
      </dsp:nvSpPr>
      <dsp:spPr>
        <a:xfrm>
          <a:off x="3364992" y="1757638"/>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a-DK" sz="1600" kern="1200"/>
            <a:t>Spurdómurin minnir teg á endamálið við verkætlanini hjá tær.</a:t>
          </a:r>
          <a:endParaRPr lang="fo-FO" sz="1600" kern="1200"/>
        </a:p>
      </dsp:txBody>
      <dsp:txXfrm>
        <a:off x="3405805" y="1798451"/>
        <a:ext cx="3703990" cy="754434"/>
      </dsp:txXfrm>
    </dsp:sp>
    <dsp:sp modelId="{DB7FA844-6574-48B0-BCA4-825A3AB6B5B9}">
      <dsp:nvSpPr>
        <dsp:cNvPr id="0" name=""/>
        <dsp:cNvSpPr/>
      </dsp:nvSpPr>
      <dsp:spPr>
        <a:xfrm>
          <a:off x="3364992" y="2635502"/>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a-DK" sz="1600" kern="1200"/>
            <a:t>Spurdómurin er arbeiðsamboðið hjá tær og heldur fast í tí, tú hevur sett tær fyri at kanna.</a:t>
          </a:r>
          <a:endParaRPr lang="fo-FO" sz="1600" kern="1200"/>
        </a:p>
      </dsp:txBody>
      <dsp:txXfrm>
        <a:off x="3405805" y="2676315"/>
        <a:ext cx="3703990" cy="754434"/>
      </dsp:txXfrm>
    </dsp:sp>
    <dsp:sp modelId="{44088D3D-9912-4514-89A7-0B85147C0BEB}">
      <dsp:nvSpPr>
        <dsp:cNvPr id="0" name=""/>
        <dsp:cNvSpPr/>
      </dsp:nvSpPr>
      <dsp:spPr>
        <a:xfrm>
          <a:off x="3364992" y="3513365"/>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a-DK" sz="1600" kern="1200"/>
            <a:t>MEN hvussu ger man so ein spurdóm?</a:t>
          </a:r>
          <a:endParaRPr lang="fo-FO" sz="1600" kern="1200"/>
        </a:p>
      </dsp:txBody>
      <dsp:txXfrm>
        <a:off x="3405805" y="3554178"/>
        <a:ext cx="3703990" cy="7544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41CF8-70DF-486C-8BD9-A516F5AD3CCC}">
      <dsp:nvSpPr>
        <dsp:cNvPr id="0" name=""/>
        <dsp:cNvSpPr/>
      </dsp:nvSpPr>
      <dsp:spPr>
        <a:xfrm rot="10800000">
          <a:off x="1983253" y="3129"/>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lvl="0" algn="ctr" defTabSz="844550" rtl="0">
            <a:lnSpc>
              <a:spcPct val="90000"/>
            </a:lnSpc>
            <a:spcBef>
              <a:spcPct val="0"/>
            </a:spcBef>
            <a:spcAft>
              <a:spcPct val="35000"/>
            </a:spcAft>
          </a:pPr>
          <a:r>
            <a:rPr lang="da-DK" sz="1900" b="1" kern="1200" dirty="0" err="1"/>
            <a:t>Dátuspurningar</a:t>
          </a:r>
          <a:r>
            <a:rPr lang="da-DK" sz="1900" b="1" kern="1200" dirty="0"/>
            <a:t>: </a:t>
          </a:r>
          <a:r>
            <a:rPr lang="da-DK" sz="1900" kern="1200" dirty="0"/>
            <a:t>”Facts” – </a:t>
          </a:r>
          <a:r>
            <a:rPr lang="da-DK" sz="1900" kern="1200" dirty="0" err="1"/>
            <a:t>hvat</a:t>
          </a:r>
          <a:r>
            <a:rPr lang="da-DK" sz="1900" kern="1200" dirty="0"/>
            <a:t>, </a:t>
          </a:r>
          <a:r>
            <a:rPr lang="da-DK" sz="1900" kern="1200" dirty="0" err="1"/>
            <a:t>hvør</a:t>
          </a:r>
          <a:r>
            <a:rPr lang="da-DK" sz="1900" kern="1200" dirty="0"/>
            <a:t>, </a:t>
          </a:r>
          <a:r>
            <a:rPr lang="da-DK" sz="1900" kern="1200" dirty="0" err="1"/>
            <a:t>hvar</a:t>
          </a:r>
          <a:r>
            <a:rPr lang="da-DK" sz="1900" kern="1200" dirty="0"/>
            <a:t>, </a:t>
          </a:r>
          <a:r>
            <a:rPr lang="da-DK" sz="1900" kern="1200" dirty="0" err="1"/>
            <a:t>hvussu</a:t>
          </a:r>
          <a:r>
            <a:rPr lang="da-DK" sz="1900" kern="1200" dirty="0"/>
            <a:t> </a:t>
          </a:r>
          <a:r>
            <a:rPr lang="da-DK" sz="1900" kern="1200" dirty="0" err="1"/>
            <a:t>nógv</a:t>
          </a:r>
          <a:r>
            <a:rPr lang="da-DK" sz="1900" kern="1200" dirty="0"/>
            <a:t>…?</a:t>
          </a:r>
          <a:endParaRPr lang="fo-FO" sz="1900" kern="1200" dirty="0"/>
        </a:p>
      </dsp:txBody>
      <dsp:txXfrm rot="10800000">
        <a:off x="2205143" y="3129"/>
        <a:ext cx="6770984" cy="887561"/>
      </dsp:txXfrm>
    </dsp:sp>
    <dsp:sp modelId="{4ADE331B-D45D-4628-B1FE-AE337D66ADD2}">
      <dsp:nvSpPr>
        <dsp:cNvPr id="0" name=""/>
        <dsp:cNvSpPr/>
      </dsp:nvSpPr>
      <dsp:spPr>
        <a:xfrm>
          <a:off x="1539472" y="3129"/>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352EE2-9196-4B4A-B84A-A9EFDC347ACE}">
      <dsp:nvSpPr>
        <dsp:cNvPr id="0" name=""/>
        <dsp:cNvSpPr/>
      </dsp:nvSpPr>
      <dsp:spPr>
        <a:xfrm rot="10800000">
          <a:off x="1983253" y="1155635"/>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lvl="0" algn="ctr" defTabSz="844550" rtl="0">
            <a:lnSpc>
              <a:spcPct val="90000"/>
            </a:lnSpc>
            <a:spcBef>
              <a:spcPct val="0"/>
            </a:spcBef>
            <a:spcAft>
              <a:spcPct val="35000"/>
            </a:spcAft>
          </a:pPr>
          <a:r>
            <a:rPr lang="da-DK" sz="1900" b="1" kern="1200"/>
            <a:t>Greiðsluspurningar: </a:t>
          </a:r>
          <a:r>
            <a:rPr lang="da-DK" sz="1900" kern="1200"/>
            <a:t>Hvussu og hví…?</a:t>
          </a:r>
          <a:endParaRPr lang="fo-FO" sz="1900" kern="1200"/>
        </a:p>
      </dsp:txBody>
      <dsp:txXfrm rot="10800000">
        <a:off x="2205143" y="1155635"/>
        <a:ext cx="6770984" cy="887561"/>
      </dsp:txXfrm>
    </dsp:sp>
    <dsp:sp modelId="{B269F82B-6696-4E2B-8FEF-62428AD0957C}">
      <dsp:nvSpPr>
        <dsp:cNvPr id="0" name=""/>
        <dsp:cNvSpPr/>
      </dsp:nvSpPr>
      <dsp:spPr>
        <a:xfrm>
          <a:off x="1539472" y="1155635"/>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CF7444-13AF-4F84-832E-8E8C10702278}">
      <dsp:nvSpPr>
        <dsp:cNvPr id="0" name=""/>
        <dsp:cNvSpPr/>
      </dsp:nvSpPr>
      <dsp:spPr>
        <a:xfrm rot="10800000">
          <a:off x="1983253" y="2308140"/>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lvl="0" algn="ctr" defTabSz="844550" rtl="0">
            <a:lnSpc>
              <a:spcPct val="90000"/>
            </a:lnSpc>
            <a:spcBef>
              <a:spcPct val="0"/>
            </a:spcBef>
            <a:spcAft>
              <a:spcPct val="35000"/>
            </a:spcAft>
          </a:pPr>
          <a:r>
            <a:rPr lang="da-DK" sz="1900" b="1" kern="1200"/>
            <a:t>Metingarspurningar: </a:t>
          </a:r>
          <a:r>
            <a:rPr lang="da-DK" sz="1900" kern="1200"/>
            <a:t>Er tað rímiligt/gott/vánaligt/ynskiligt, er samband ímillum…, hvussu ber tað til at…? </a:t>
          </a:r>
          <a:endParaRPr lang="fo-FO" sz="1900" kern="1200"/>
        </a:p>
      </dsp:txBody>
      <dsp:txXfrm rot="10800000">
        <a:off x="2205143" y="2308140"/>
        <a:ext cx="6770984" cy="887561"/>
      </dsp:txXfrm>
    </dsp:sp>
    <dsp:sp modelId="{61D7D07C-617D-4078-8A76-0F4B791B6F14}">
      <dsp:nvSpPr>
        <dsp:cNvPr id="0" name=""/>
        <dsp:cNvSpPr/>
      </dsp:nvSpPr>
      <dsp:spPr>
        <a:xfrm>
          <a:off x="1539472" y="2308140"/>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9F9B22-786E-443A-91F1-146FB4DC3920}">
      <dsp:nvSpPr>
        <dsp:cNvPr id="0" name=""/>
        <dsp:cNvSpPr/>
      </dsp:nvSpPr>
      <dsp:spPr>
        <a:xfrm rot="10800000">
          <a:off x="1983253" y="3460646"/>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lvl="0" algn="ctr" defTabSz="844550" rtl="0">
            <a:lnSpc>
              <a:spcPct val="90000"/>
            </a:lnSpc>
            <a:spcBef>
              <a:spcPct val="0"/>
            </a:spcBef>
            <a:spcAft>
              <a:spcPct val="35000"/>
            </a:spcAft>
          </a:pPr>
          <a:r>
            <a:rPr lang="da-DK" sz="1900" b="1" kern="1200"/>
            <a:t>Virkisspurningar: </a:t>
          </a:r>
          <a:r>
            <a:rPr lang="da-DK" sz="1900" kern="1200"/>
            <a:t>Kunnu vit gera nakað? Hvat ber til at gera fyri at…, hvussu ber til at broyta… og hvørjir møguleikar eru…? </a:t>
          </a:r>
          <a:endParaRPr lang="fo-FO" sz="1900" kern="1200"/>
        </a:p>
      </dsp:txBody>
      <dsp:txXfrm rot="10800000">
        <a:off x="2205143" y="3460646"/>
        <a:ext cx="6770984" cy="887561"/>
      </dsp:txXfrm>
    </dsp:sp>
    <dsp:sp modelId="{03EBAB15-D115-4E4C-A28C-C476889A66CD}">
      <dsp:nvSpPr>
        <dsp:cNvPr id="0" name=""/>
        <dsp:cNvSpPr/>
      </dsp:nvSpPr>
      <dsp:spPr>
        <a:xfrm>
          <a:off x="1539472" y="3460646"/>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0534B-6A6D-4019-A74B-C949A10B500A}">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7D5AF3-440E-420C-B5D8-94E870AE8596}">
      <dsp:nvSpPr>
        <dsp:cNvPr id="0" name=""/>
        <dsp:cNvSpPr/>
      </dsp:nvSpPr>
      <dsp:spPr>
        <a:xfrm>
          <a:off x="356339"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da-DK" sz="1400" kern="1200"/>
            <a:t>Høvuðsevnið: Arvur</a:t>
          </a:r>
          <a:endParaRPr lang="fo-FO" sz="1400" kern="1200"/>
        </a:p>
      </dsp:txBody>
      <dsp:txXfrm>
        <a:off x="441305" y="1390367"/>
        <a:ext cx="2984748" cy="1570603"/>
      </dsp:txXfrm>
    </dsp:sp>
    <dsp:sp modelId="{CC41867A-09B6-4FAE-9F73-3311DD28A51F}">
      <dsp:nvSpPr>
        <dsp:cNvPr id="0" name=""/>
        <dsp:cNvSpPr/>
      </dsp:nvSpPr>
      <dsp:spPr>
        <a:xfrm>
          <a:off x="368046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da-DK" sz="1400" kern="1200"/>
            <a:t>Hugarok: </a:t>
          </a:r>
          <a:r>
            <a:rPr lang="da-DK" sz="1400" i="1" kern="1200"/>
            <a:t>arva jørð, arva pengar, arva onkra sjúku, arva klæðir, arva onkran eginleika ella eyðkenni, arva okkurt frá ommu og abba, arva onkran sið, arva okkurt sosialt gjøgnum uppvøksturin, arva føroyskt mál og mentan o.s.fr.</a:t>
          </a:r>
          <a:endParaRPr lang="fo-FO" sz="1400" kern="1200"/>
        </a:p>
      </dsp:txBody>
      <dsp:txXfrm>
        <a:off x="3765426" y="1390367"/>
        <a:ext cx="2984748" cy="1570603"/>
      </dsp:txXfrm>
    </dsp:sp>
    <dsp:sp modelId="{E1806DEB-3E7C-424D-950D-810017BFE0FD}">
      <dsp:nvSpPr>
        <dsp:cNvPr id="0" name=""/>
        <dsp:cNvSpPr/>
      </dsp:nvSpPr>
      <dsp:spPr>
        <a:xfrm>
          <a:off x="700458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da-DK" sz="1400" kern="1200"/>
            <a:t>So velur man eitt partsevni og setir sær so einar 20 spurningar um evnið (landafrøðiligt, søguligt, lívfrøðiligt, mentunarligt, lokalt/nationalt/globalt, nútíðar/fortíðar/framtíðar, politiskt, etiskt, fíggjarligt, kensluligt, hevur tað samfelagsligan týdning? o.s.fr) </a:t>
          </a:r>
          <a:r>
            <a:rPr lang="da-DK" sz="1400" kern="1200">
              <a:sym typeface="Wingdings" panose="05000000000000000000" pitchFamily="2" charset="2"/>
            </a:rPr>
            <a:t></a:t>
          </a:r>
          <a:endParaRPr lang="fo-FO" sz="1400" kern="1200"/>
        </a:p>
      </dsp:txBody>
      <dsp:txXfrm>
        <a:off x="7089546" y="1390367"/>
        <a:ext cx="2984748" cy="15706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5F0BB-8E83-40E1-B576-05B323D5B17E}">
      <dsp:nvSpPr>
        <dsp:cNvPr id="0" name=""/>
        <dsp:cNvSpPr/>
      </dsp:nvSpPr>
      <dsp:spPr>
        <a:xfrm>
          <a:off x="3286" y="174883"/>
          <a:ext cx="3203971" cy="11083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rtl="0">
            <a:lnSpc>
              <a:spcPct val="90000"/>
            </a:lnSpc>
            <a:spcBef>
              <a:spcPct val="0"/>
            </a:spcBef>
            <a:spcAft>
              <a:spcPct val="35000"/>
            </a:spcAft>
          </a:pPr>
          <a:r>
            <a:rPr lang="da-DK" sz="1700" kern="1200"/>
            <a:t>Anna: ”Mær dámar væl føroyskan dans. Eg kundi gott hugsa mær at kanna okkurt um føroyskan dans.”</a:t>
          </a:r>
          <a:endParaRPr lang="fo-FO" sz="1700" kern="1200"/>
        </a:p>
      </dsp:txBody>
      <dsp:txXfrm>
        <a:off x="3286" y="174883"/>
        <a:ext cx="3203971" cy="1108341"/>
      </dsp:txXfrm>
    </dsp:sp>
    <dsp:sp modelId="{CDC6A0A5-F6BE-49C0-80DB-0C855EEB9E07}">
      <dsp:nvSpPr>
        <dsp:cNvPr id="0" name=""/>
        <dsp:cNvSpPr/>
      </dsp:nvSpPr>
      <dsp:spPr>
        <a:xfrm>
          <a:off x="3286" y="1283224"/>
          <a:ext cx="3203971" cy="28932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F89C83-3857-4137-9637-903FB60763F9}">
      <dsp:nvSpPr>
        <dsp:cNvPr id="0" name=""/>
        <dsp:cNvSpPr/>
      </dsp:nvSpPr>
      <dsp:spPr>
        <a:xfrm>
          <a:off x="3655814" y="174883"/>
          <a:ext cx="3203971" cy="11083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rtl="0">
            <a:lnSpc>
              <a:spcPct val="90000"/>
            </a:lnSpc>
            <a:spcBef>
              <a:spcPct val="0"/>
            </a:spcBef>
            <a:spcAft>
              <a:spcPct val="35000"/>
            </a:spcAft>
          </a:pPr>
          <a:r>
            <a:rPr lang="da-DK" sz="1700" kern="1200"/>
            <a:t>Hannis: ”Er føroyskur dansur nakað man arvar?” Er tað týdningarmikið at tú og eg læra nakað um føroyskan dans?” </a:t>
          </a:r>
          <a:endParaRPr lang="fo-FO" sz="1700" kern="1200"/>
        </a:p>
      </dsp:txBody>
      <dsp:txXfrm>
        <a:off x="3655814" y="174883"/>
        <a:ext cx="3203971" cy="1108341"/>
      </dsp:txXfrm>
    </dsp:sp>
    <dsp:sp modelId="{BD640E0E-34BA-44ED-ADDF-674D9361A240}">
      <dsp:nvSpPr>
        <dsp:cNvPr id="0" name=""/>
        <dsp:cNvSpPr/>
      </dsp:nvSpPr>
      <dsp:spPr>
        <a:xfrm>
          <a:off x="3655814" y="1283224"/>
          <a:ext cx="3203971" cy="28932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053AF0-6089-405D-B4BB-FA430DFF8696}">
      <dsp:nvSpPr>
        <dsp:cNvPr id="0" name=""/>
        <dsp:cNvSpPr/>
      </dsp:nvSpPr>
      <dsp:spPr>
        <a:xfrm>
          <a:off x="7308342" y="174883"/>
          <a:ext cx="3203971" cy="11083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rtl="0">
            <a:lnSpc>
              <a:spcPct val="90000"/>
            </a:lnSpc>
            <a:spcBef>
              <a:spcPct val="0"/>
            </a:spcBef>
            <a:spcAft>
              <a:spcPct val="35000"/>
            </a:spcAft>
          </a:pPr>
          <a:r>
            <a:rPr lang="da-DK" sz="1700" kern="1200"/>
            <a:t>Anna: ”Ja, tað haldi eg. Omma plagar at siga….</a:t>
          </a:r>
          <a:endParaRPr lang="fo-FO" sz="1700" kern="1200"/>
        </a:p>
      </dsp:txBody>
      <dsp:txXfrm>
        <a:off x="7308342" y="174883"/>
        <a:ext cx="3203971" cy="1108341"/>
      </dsp:txXfrm>
    </dsp:sp>
    <dsp:sp modelId="{22E5819C-2CF3-4C7E-A724-06F1A3A06711}">
      <dsp:nvSpPr>
        <dsp:cNvPr id="0" name=""/>
        <dsp:cNvSpPr/>
      </dsp:nvSpPr>
      <dsp:spPr>
        <a:xfrm>
          <a:off x="7308342" y="1283224"/>
          <a:ext cx="3203971" cy="28932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da-DK" sz="1700" kern="1200" dirty="0" err="1"/>
            <a:t>Hvat</a:t>
          </a:r>
          <a:r>
            <a:rPr lang="da-DK" sz="1700" kern="1200" dirty="0"/>
            <a:t> </a:t>
          </a:r>
          <a:r>
            <a:rPr lang="da-DK" sz="1700" kern="1200" dirty="0" err="1"/>
            <a:t>undrist</a:t>
          </a:r>
          <a:r>
            <a:rPr lang="da-DK" sz="1700" kern="1200" dirty="0"/>
            <a:t> eg á?</a:t>
          </a:r>
          <a:endParaRPr lang="fo-FO" sz="1700" kern="1200" dirty="0"/>
        </a:p>
        <a:p>
          <a:pPr marL="171450" lvl="1" indent="-171450" algn="l" defTabSz="755650" rtl="0">
            <a:lnSpc>
              <a:spcPct val="90000"/>
            </a:lnSpc>
            <a:spcBef>
              <a:spcPct val="0"/>
            </a:spcBef>
            <a:spcAft>
              <a:spcPct val="15000"/>
            </a:spcAft>
            <a:buChar char="••"/>
          </a:pPr>
          <a:r>
            <a:rPr lang="da-DK" sz="1700" kern="1200"/>
            <a:t>Hvat hevur mín áhuga?</a:t>
          </a:r>
          <a:endParaRPr lang="fo-FO" sz="1700" kern="1200"/>
        </a:p>
        <a:p>
          <a:pPr marL="171450" lvl="1" indent="-171450" algn="l" defTabSz="755650" rtl="0">
            <a:lnSpc>
              <a:spcPct val="90000"/>
            </a:lnSpc>
            <a:spcBef>
              <a:spcPct val="0"/>
            </a:spcBef>
            <a:spcAft>
              <a:spcPct val="15000"/>
            </a:spcAft>
            <a:buChar char="••"/>
          </a:pPr>
          <a:r>
            <a:rPr lang="da-DK" sz="1700" kern="1200"/>
            <a:t>Hvat ætli eg mær at kanna?</a:t>
          </a:r>
          <a:endParaRPr lang="fo-FO" sz="1700" kern="1200"/>
        </a:p>
        <a:p>
          <a:pPr marL="171450" lvl="1" indent="-171450" algn="l" defTabSz="755650" rtl="0">
            <a:lnSpc>
              <a:spcPct val="90000"/>
            </a:lnSpc>
            <a:spcBef>
              <a:spcPct val="0"/>
            </a:spcBef>
            <a:spcAft>
              <a:spcPct val="15000"/>
            </a:spcAft>
            <a:buChar char="••"/>
          </a:pPr>
          <a:r>
            <a:rPr lang="da-DK" sz="1700" kern="1200"/>
            <a:t>Hví man tað vera so?</a:t>
          </a:r>
          <a:endParaRPr lang="fo-FO" sz="1700" kern="1200"/>
        </a:p>
        <a:p>
          <a:pPr marL="171450" lvl="1" indent="-171450" algn="l" defTabSz="755650" rtl="0">
            <a:lnSpc>
              <a:spcPct val="90000"/>
            </a:lnSpc>
            <a:spcBef>
              <a:spcPct val="0"/>
            </a:spcBef>
            <a:spcAft>
              <a:spcPct val="15000"/>
            </a:spcAft>
            <a:buChar char="••"/>
          </a:pPr>
          <a:r>
            <a:rPr lang="da-DK" sz="1700" kern="1200"/>
            <a:t>Hvat man svarið uppá hatta verða?</a:t>
          </a:r>
          <a:endParaRPr lang="fo-FO" sz="1700" kern="1200"/>
        </a:p>
        <a:p>
          <a:pPr marL="171450" lvl="1" indent="-171450" algn="l" defTabSz="755650" rtl="0">
            <a:lnSpc>
              <a:spcPct val="90000"/>
            </a:lnSpc>
            <a:spcBef>
              <a:spcPct val="0"/>
            </a:spcBef>
            <a:spcAft>
              <a:spcPct val="15000"/>
            </a:spcAft>
            <a:buChar char="••"/>
          </a:pPr>
          <a:r>
            <a:rPr lang="da-DK" sz="1700" kern="1200"/>
            <a:t>Hvat vil eg prógva/mótprógva?</a:t>
          </a:r>
          <a:endParaRPr lang="fo-FO" sz="1700" kern="1200"/>
        </a:p>
        <a:p>
          <a:pPr marL="171450" lvl="1" indent="-171450" algn="l" defTabSz="755650" rtl="0">
            <a:lnSpc>
              <a:spcPct val="90000"/>
            </a:lnSpc>
            <a:spcBef>
              <a:spcPct val="0"/>
            </a:spcBef>
            <a:spcAft>
              <a:spcPct val="15000"/>
            </a:spcAft>
            <a:buChar char="••"/>
          </a:pPr>
          <a:r>
            <a:rPr lang="da-DK" sz="1700" kern="1200"/>
            <a:t>Ber tað til at…?</a:t>
          </a:r>
          <a:endParaRPr lang="fo-FO" sz="1700" kern="1200"/>
        </a:p>
        <a:p>
          <a:pPr marL="171450" lvl="1" indent="-171450" algn="l" defTabSz="755650" rtl="0">
            <a:lnSpc>
              <a:spcPct val="90000"/>
            </a:lnSpc>
            <a:spcBef>
              <a:spcPct val="0"/>
            </a:spcBef>
            <a:spcAft>
              <a:spcPct val="15000"/>
            </a:spcAft>
            <a:buChar char="••"/>
          </a:pPr>
          <a:r>
            <a:rPr lang="da-DK" sz="1700" kern="1200"/>
            <a:t>Hvussu hevði man kunna gjørt tað?</a:t>
          </a:r>
          <a:endParaRPr lang="fo-FO" sz="1700" kern="1200"/>
        </a:p>
      </dsp:txBody>
      <dsp:txXfrm>
        <a:off x="7308342" y="1283224"/>
        <a:ext cx="3203971" cy="28932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D7F193-CC69-49DF-A4E0-CE8152568EEC}">
      <dsp:nvSpPr>
        <dsp:cNvPr id="0" name=""/>
        <dsp:cNvSpPr/>
      </dsp:nvSpPr>
      <dsp:spPr>
        <a:xfrm>
          <a:off x="867110" y="1912"/>
          <a:ext cx="7609504"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da-DK" sz="1900" b="1" kern="1200" dirty="0" err="1"/>
            <a:t>Hvussu</a:t>
          </a:r>
          <a:r>
            <a:rPr lang="da-DK" sz="1900" kern="1200" dirty="0"/>
            <a:t> </a:t>
          </a:r>
          <a:r>
            <a:rPr lang="da-DK" sz="1900" kern="1200" dirty="0" err="1"/>
            <a:t>kann</a:t>
          </a:r>
          <a:r>
            <a:rPr lang="da-DK" sz="1900" kern="1200" dirty="0"/>
            <a:t> </a:t>
          </a:r>
          <a:r>
            <a:rPr lang="da-DK" sz="1900" kern="1200" dirty="0" err="1"/>
            <a:t>tað</a:t>
          </a:r>
          <a:r>
            <a:rPr lang="da-DK" sz="1900" kern="1200" dirty="0"/>
            <a:t> </a:t>
          </a:r>
          <a:r>
            <a:rPr lang="da-DK" sz="1900" kern="1200" dirty="0" err="1"/>
            <a:t>vera</a:t>
          </a:r>
          <a:r>
            <a:rPr lang="da-DK" sz="1900" kern="1200" dirty="0"/>
            <a:t>, at ……………………, </a:t>
          </a:r>
          <a:r>
            <a:rPr lang="da-DK" sz="1900" kern="1200" dirty="0" err="1"/>
            <a:t>tá</a:t>
          </a:r>
          <a:r>
            <a:rPr lang="da-DK" sz="1900" kern="1200" dirty="0"/>
            <a:t> </a:t>
          </a:r>
          <a:r>
            <a:rPr lang="da-DK" sz="1900" kern="1200" dirty="0" err="1"/>
            <a:t>ið</a:t>
          </a:r>
          <a:r>
            <a:rPr lang="da-DK" sz="1900" kern="1200" dirty="0"/>
            <a:t>……………………………? Og </a:t>
          </a:r>
          <a:r>
            <a:rPr lang="da-DK" sz="1900" b="1" kern="1200" dirty="0"/>
            <a:t>á </a:t>
          </a:r>
          <a:r>
            <a:rPr lang="da-DK" sz="1900" b="1" kern="1200" dirty="0" err="1"/>
            <a:t>hvønn</a:t>
          </a:r>
          <a:r>
            <a:rPr lang="da-DK" sz="1900" b="1" kern="1200" dirty="0"/>
            <a:t> </a:t>
          </a:r>
          <a:r>
            <a:rPr lang="da-DK" sz="1900" b="1" kern="1200" dirty="0" err="1"/>
            <a:t>hátt</a:t>
          </a:r>
          <a:r>
            <a:rPr lang="da-DK" sz="1900" kern="1200" dirty="0"/>
            <a:t> er </a:t>
          </a:r>
          <a:r>
            <a:rPr lang="da-DK" sz="1900" kern="1200" dirty="0" err="1"/>
            <a:t>tað</a:t>
          </a:r>
          <a:r>
            <a:rPr lang="da-DK" sz="1900" kern="1200" dirty="0"/>
            <a:t> </a:t>
          </a:r>
          <a:r>
            <a:rPr lang="da-DK" sz="1900" kern="1200" dirty="0" err="1"/>
            <a:t>viðkomandi</a:t>
          </a:r>
          <a:r>
            <a:rPr lang="da-DK" sz="1900" kern="1200" dirty="0"/>
            <a:t> </a:t>
          </a:r>
          <a:r>
            <a:rPr lang="da-DK" sz="1900" kern="1200" dirty="0" err="1"/>
            <a:t>fyri</a:t>
          </a:r>
          <a:r>
            <a:rPr lang="da-DK" sz="1900" kern="1200" dirty="0"/>
            <a:t> </a:t>
          </a:r>
          <a:r>
            <a:rPr lang="da-DK" sz="1900" kern="1200" dirty="0" err="1"/>
            <a:t>okkum</a:t>
          </a:r>
          <a:r>
            <a:rPr lang="da-DK" sz="1900" kern="1200" dirty="0"/>
            <a:t>?</a:t>
          </a:r>
          <a:endParaRPr lang="fo-FO" sz="1900" kern="1200" dirty="0"/>
        </a:p>
      </dsp:txBody>
      <dsp:txXfrm>
        <a:off x="907923" y="42725"/>
        <a:ext cx="7527878" cy="754434"/>
      </dsp:txXfrm>
    </dsp:sp>
    <dsp:sp modelId="{AE36B325-7E80-4624-9350-537EB1D7BCB1}">
      <dsp:nvSpPr>
        <dsp:cNvPr id="0" name=""/>
        <dsp:cNvSpPr/>
      </dsp:nvSpPr>
      <dsp:spPr>
        <a:xfrm>
          <a:off x="867110" y="879775"/>
          <a:ext cx="7893274"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da-DK" sz="1900" b="1" kern="1200" dirty="0" err="1"/>
            <a:t>Hvat</a:t>
          </a:r>
          <a:r>
            <a:rPr lang="da-DK" sz="1900" b="1" kern="1200" dirty="0"/>
            <a:t> er </a:t>
          </a:r>
          <a:r>
            <a:rPr lang="da-DK" sz="1900" b="1" kern="1200" dirty="0" err="1"/>
            <a:t>orsøkin</a:t>
          </a:r>
          <a:r>
            <a:rPr lang="da-DK" sz="1900" b="1" kern="1200" dirty="0"/>
            <a:t> </a:t>
          </a:r>
          <a:r>
            <a:rPr lang="da-DK" sz="1900" kern="1200" dirty="0"/>
            <a:t>til, at ……………………</a:t>
          </a:r>
          <a:r>
            <a:rPr lang="da-DK" sz="1900" kern="1200" dirty="0" err="1"/>
            <a:t>hendir</a:t>
          </a:r>
          <a:r>
            <a:rPr lang="da-DK" sz="1900" kern="1200" dirty="0"/>
            <a:t>, </a:t>
          </a:r>
          <a:r>
            <a:rPr lang="da-DK" sz="1900" kern="1200" dirty="0" err="1"/>
            <a:t>tá</a:t>
          </a:r>
          <a:r>
            <a:rPr lang="da-DK" sz="1900" kern="1200" dirty="0"/>
            <a:t> </a:t>
          </a:r>
          <a:r>
            <a:rPr lang="da-DK" sz="1900" kern="1200" dirty="0" err="1"/>
            <a:t>ið</a:t>
          </a:r>
          <a:r>
            <a:rPr lang="da-DK" sz="1900" kern="1200" dirty="0"/>
            <a:t>……………………..? </a:t>
          </a:r>
          <a:r>
            <a:rPr lang="da-DK" sz="1900" b="1" kern="1200" dirty="0" err="1"/>
            <a:t>Hvørjari</a:t>
          </a:r>
          <a:r>
            <a:rPr lang="da-DK" sz="1900" b="1" kern="1200" dirty="0"/>
            <a:t> </a:t>
          </a:r>
          <a:r>
            <a:rPr lang="da-DK" sz="1900" b="1" kern="1200" dirty="0" err="1"/>
            <a:t>loysn</a:t>
          </a:r>
          <a:r>
            <a:rPr lang="da-DK" sz="1900" b="1" kern="1200" dirty="0"/>
            <a:t> </a:t>
          </a:r>
          <a:r>
            <a:rPr lang="da-DK" sz="1900" kern="1200" dirty="0" err="1"/>
            <a:t>skulu</a:t>
          </a:r>
          <a:r>
            <a:rPr lang="da-DK" sz="1900" kern="1200" dirty="0"/>
            <a:t> </a:t>
          </a:r>
          <a:r>
            <a:rPr lang="da-DK" sz="1900" kern="1200" dirty="0" err="1"/>
            <a:t>vit</a:t>
          </a:r>
          <a:r>
            <a:rPr lang="da-DK" sz="1900" kern="1200" dirty="0"/>
            <a:t> </a:t>
          </a:r>
          <a:r>
            <a:rPr lang="da-DK" sz="1900" kern="1200" dirty="0" err="1"/>
            <a:t>arbeiða</a:t>
          </a:r>
          <a:r>
            <a:rPr lang="da-DK" sz="1900" kern="1200" dirty="0"/>
            <a:t> </a:t>
          </a:r>
          <a:r>
            <a:rPr lang="da-DK" sz="1900" kern="1200" dirty="0" err="1"/>
            <a:t>fram</a:t>
          </a:r>
          <a:r>
            <a:rPr lang="da-DK" sz="1900" kern="1200" dirty="0"/>
            <a:t> </a:t>
          </a:r>
          <a:r>
            <a:rPr lang="da-DK" sz="1900" kern="1200" dirty="0" err="1"/>
            <a:t>ímóti</a:t>
          </a:r>
          <a:r>
            <a:rPr lang="da-DK" sz="1900" kern="1200" dirty="0"/>
            <a:t>?</a:t>
          </a:r>
          <a:endParaRPr lang="fo-FO" sz="1900" kern="1200" dirty="0"/>
        </a:p>
      </dsp:txBody>
      <dsp:txXfrm>
        <a:off x="907923" y="920588"/>
        <a:ext cx="7811648" cy="754434"/>
      </dsp:txXfrm>
    </dsp:sp>
    <dsp:sp modelId="{02FD0DA7-08F1-4844-AD94-DD3494221EF0}">
      <dsp:nvSpPr>
        <dsp:cNvPr id="0" name=""/>
        <dsp:cNvSpPr/>
      </dsp:nvSpPr>
      <dsp:spPr>
        <a:xfrm>
          <a:off x="867110" y="1757638"/>
          <a:ext cx="8232957"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da-DK" sz="1900" kern="1200" dirty="0" err="1"/>
            <a:t>Ofta</a:t>
          </a:r>
          <a:r>
            <a:rPr lang="da-DK" sz="1900" kern="1200" dirty="0"/>
            <a:t> </a:t>
          </a:r>
          <a:r>
            <a:rPr lang="da-DK" sz="1900" kern="1200" dirty="0" err="1"/>
            <a:t>verður</a:t>
          </a:r>
          <a:r>
            <a:rPr lang="da-DK" sz="1900" kern="1200" dirty="0"/>
            <a:t> sagt, at ……………………. Men </a:t>
          </a:r>
          <a:r>
            <a:rPr lang="da-DK" sz="1900" kern="1200" dirty="0" err="1"/>
            <a:t>øðrvísi</a:t>
          </a:r>
          <a:r>
            <a:rPr lang="da-DK" sz="1900" kern="1200" dirty="0"/>
            <a:t> </a:t>
          </a:r>
          <a:r>
            <a:rPr lang="da-DK" sz="1900" kern="1200" dirty="0" err="1"/>
            <a:t>hugsanir</a:t>
          </a:r>
          <a:r>
            <a:rPr lang="da-DK" sz="1900" kern="1200" dirty="0"/>
            <a:t> </a:t>
          </a:r>
          <a:r>
            <a:rPr lang="da-DK" sz="1900" kern="1200" dirty="0" err="1"/>
            <a:t>meta</a:t>
          </a:r>
          <a:r>
            <a:rPr lang="da-DK" sz="1900" kern="1200" dirty="0"/>
            <a:t> </a:t>
          </a:r>
          <a:r>
            <a:rPr lang="da-DK" sz="1900" kern="1200" dirty="0" err="1"/>
            <a:t>eisini</a:t>
          </a:r>
          <a:r>
            <a:rPr lang="da-DK" sz="1900" kern="1200" dirty="0"/>
            <a:t>, at…………. </a:t>
          </a:r>
          <a:r>
            <a:rPr lang="da-DK" sz="1900" b="1" kern="1200" dirty="0" err="1"/>
            <a:t>Hvussu</a:t>
          </a:r>
          <a:r>
            <a:rPr lang="da-DK" sz="1900" b="1" kern="1200" dirty="0"/>
            <a:t> </a:t>
          </a:r>
          <a:r>
            <a:rPr lang="da-DK" sz="1900" b="1" kern="1200" dirty="0" err="1"/>
            <a:t>ber</a:t>
          </a:r>
          <a:r>
            <a:rPr lang="da-DK" sz="1900" b="1" kern="1200" dirty="0"/>
            <a:t> </a:t>
          </a:r>
          <a:r>
            <a:rPr lang="da-DK" sz="1900" kern="1200" dirty="0" err="1"/>
            <a:t>hetta</a:t>
          </a:r>
          <a:r>
            <a:rPr lang="da-DK" sz="1900" kern="1200" dirty="0"/>
            <a:t> til og </a:t>
          </a:r>
          <a:r>
            <a:rPr lang="da-DK" sz="1900" b="1" kern="1200" dirty="0" err="1"/>
            <a:t>hvønn</a:t>
          </a:r>
          <a:r>
            <a:rPr lang="da-DK" sz="1900" b="1" kern="1200" dirty="0"/>
            <a:t> </a:t>
          </a:r>
          <a:r>
            <a:rPr lang="da-DK" sz="1900" b="1" kern="1200" dirty="0" err="1"/>
            <a:t>týdning</a:t>
          </a:r>
          <a:r>
            <a:rPr lang="da-DK" sz="1900" b="1" kern="1200" dirty="0"/>
            <a:t> </a:t>
          </a:r>
          <a:r>
            <a:rPr lang="da-DK" sz="1900" kern="1200" dirty="0" err="1"/>
            <a:t>hevur</a:t>
          </a:r>
          <a:r>
            <a:rPr lang="da-DK" sz="1900" kern="1200" dirty="0"/>
            <a:t> </a:t>
          </a:r>
          <a:r>
            <a:rPr lang="da-DK" sz="1900" kern="1200" dirty="0" err="1"/>
            <a:t>tað</a:t>
          </a:r>
          <a:r>
            <a:rPr lang="da-DK" sz="1900" kern="1200" dirty="0"/>
            <a:t> </a:t>
          </a:r>
          <a:r>
            <a:rPr lang="da-DK" sz="1900" kern="1200" dirty="0" err="1"/>
            <a:t>fyri</a:t>
          </a:r>
          <a:r>
            <a:rPr lang="da-DK" sz="1900" kern="1200" dirty="0"/>
            <a:t>………?</a:t>
          </a:r>
          <a:endParaRPr lang="fo-FO" sz="1900" kern="1200" dirty="0"/>
        </a:p>
      </dsp:txBody>
      <dsp:txXfrm>
        <a:off x="907923" y="1798451"/>
        <a:ext cx="8151331" cy="754434"/>
      </dsp:txXfrm>
    </dsp:sp>
    <dsp:sp modelId="{7C2572A3-8941-45D3-B327-D200ECC8574A}">
      <dsp:nvSpPr>
        <dsp:cNvPr id="0" name=""/>
        <dsp:cNvSpPr/>
      </dsp:nvSpPr>
      <dsp:spPr>
        <a:xfrm>
          <a:off x="867110" y="2635502"/>
          <a:ext cx="8551630"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da-DK" sz="1900" b="1" kern="1200" dirty="0" err="1"/>
            <a:t>Hví</a:t>
          </a:r>
          <a:r>
            <a:rPr lang="da-DK" sz="1900" b="1" kern="1200" dirty="0"/>
            <a:t> </a:t>
          </a:r>
          <a:r>
            <a:rPr lang="da-DK" sz="1900" b="1" kern="1200" dirty="0" err="1"/>
            <a:t>henda</a:t>
          </a:r>
          <a:r>
            <a:rPr lang="da-DK" sz="1900" kern="1200" dirty="0"/>
            <a:t>…….., </a:t>
          </a:r>
          <a:r>
            <a:rPr lang="da-DK" sz="1900" kern="1200" dirty="0" err="1"/>
            <a:t>tá</a:t>
          </a:r>
          <a:r>
            <a:rPr lang="da-DK" sz="1900" kern="1200" dirty="0"/>
            <a:t> </a:t>
          </a:r>
          <a:r>
            <a:rPr lang="da-DK" sz="1900" kern="1200" dirty="0" err="1"/>
            <a:t>ið</a:t>
          </a:r>
          <a:r>
            <a:rPr lang="da-DK" sz="1900" kern="1200" dirty="0"/>
            <a:t>…………? </a:t>
          </a:r>
          <a:r>
            <a:rPr lang="da-DK" sz="1900" b="1" kern="1200" dirty="0" err="1"/>
            <a:t>Hvat</a:t>
          </a:r>
          <a:r>
            <a:rPr lang="da-DK" sz="1900" kern="1200" dirty="0"/>
            <a:t> </a:t>
          </a:r>
          <a:r>
            <a:rPr lang="da-DK" sz="1900" kern="1200" dirty="0" err="1"/>
            <a:t>liggur</a:t>
          </a:r>
          <a:r>
            <a:rPr lang="da-DK" sz="1900" kern="1200" dirty="0"/>
            <a:t> </a:t>
          </a:r>
          <a:r>
            <a:rPr lang="da-DK" sz="1900" kern="1200" dirty="0" err="1"/>
            <a:t>aftanfyri</a:t>
          </a:r>
          <a:r>
            <a:rPr lang="da-DK" sz="1900" kern="1200" dirty="0"/>
            <a:t>? </a:t>
          </a:r>
          <a:r>
            <a:rPr lang="da-DK" sz="1900" b="1" kern="1200" dirty="0" err="1"/>
            <a:t>Hvat</a:t>
          </a:r>
          <a:r>
            <a:rPr lang="da-DK" sz="1900" kern="1200" dirty="0"/>
            <a:t> </a:t>
          </a:r>
          <a:r>
            <a:rPr lang="da-DK" sz="1900" kern="1200" dirty="0" err="1"/>
            <a:t>hevur</a:t>
          </a:r>
          <a:r>
            <a:rPr lang="da-DK" sz="1900" kern="1200" dirty="0"/>
            <a:t> man </a:t>
          </a:r>
          <a:r>
            <a:rPr lang="da-DK" sz="1900" kern="1200" dirty="0" err="1"/>
            <a:t>gjørt</a:t>
          </a:r>
          <a:r>
            <a:rPr lang="da-DK" sz="1900" kern="1200" dirty="0"/>
            <a:t> </a:t>
          </a:r>
          <a:r>
            <a:rPr lang="da-DK" sz="1900" kern="1200" dirty="0" err="1"/>
            <a:t>fyrr</a:t>
          </a:r>
          <a:r>
            <a:rPr lang="da-DK" sz="1900" kern="1200" dirty="0"/>
            <a:t> og </a:t>
          </a:r>
          <a:r>
            <a:rPr lang="da-DK" sz="1900" b="1" kern="1200" dirty="0" err="1"/>
            <a:t>hvat</a:t>
          </a:r>
          <a:r>
            <a:rPr lang="da-DK" sz="1900" b="1" kern="1200" dirty="0"/>
            <a:t> </a:t>
          </a:r>
          <a:r>
            <a:rPr lang="da-DK" sz="1900" b="1" kern="1200" dirty="0" err="1"/>
            <a:t>kunnu</a:t>
          </a:r>
          <a:r>
            <a:rPr lang="da-DK" sz="1900" b="1" kern="1200" dirty="0"/>
            <a:t> </a:t>
          </a:r>
          <a:r>
            <a:rPr lang="da-DK" sz="1900" kern="1200" dirty="0" err="1"/>
            <a:t>vit</a:t>
          </a:r>
          <a:r>
            <a:rPr lang="da-DK" sz="1900" kern="1200" dirty="0"/>
            <a:t> </a:t>
          </a:r>
          <a:r>
            <a:rPr lang="da-DK" sz="1900" kern="1200" dirty="0" err="1"/>
            <a:t>sjálvi</a:t>
          </a:r>
          <a:r>
            <a:rPr lang="da-DK" sz="1900" kern="1200" dirty="0"/>
            <a:t> </a:t>
          </a:r>
          <a:r>
            <a:rPr lang="da-DK" sz="1900" kern="1200" dirty="0" err="1"/>
            <a:t>gera</a:t>
          </a:r>
          <a:r>
            <a:rPr lang="da-DK" sz="1900" kern="1200" dirty="0"/>
            <a:t>?</a:t>
          </a:r>
          <a:endParaRPr lang="fo-FO" sz="1900" kern="1200" dirty="0"/>
        </a:p>
      </dsp:txBody>
      <dsp:txXfrm>
        <a:off x="907923" y="2676315"/>
        <a:ext cx="8470004" cy="754434"/>
      </dsp:txXfrm>
    </dsp:sp>
    <dsp:sp modelId="{93929F17-7754-4AF6-982F-A6800D2E5602}">
      <dsp:nvSpPr>
        <dsp:cNvPr id="0" name=""/>
        <dsp:cNvSpPr/>
      </dsp:nvSpPr>
      <dsp:spPr>
        <a:xfrm>
          <a:off x="867110" y="3513365"/>
          <a:ext cx="8781379"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lvl="0" algn="ctr" defTabSz="1866900" rtl="0">
            <a:lnSpc>
              <a:spcPct val="90000"/>
            </a:lnSpc>
            <a:spcBef>
              <a:spcPct val="0"/>
            </a:spcBef>
            <a:spcAft>
              <a:spcPct val="35000"/>
            </a:spcAft>
          </a:pPr>
          <a:r>
            <a:rPr lang="da-DK" sz="4200" kern="1200"/>
            <a:t>O.s.fr.</a:t>
          </a:r>
          <a:endParaRPr lang="fo-FO" sz="4200" kern="1200"/>
        </a:p>
      </dsp:txBody>
      <dsp:txXfrm>
        <a:off x="907923" y="3554178"/>
        <a:ext cx="8699753" cy="7544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9E3C1-2A3F-47F8-B69F-EDCC8C9DB586}">
      <dsp:nvSpPr>
        <dsp:cNvPr id="0" name=""/>
        <dsp:cNvSpPr/>
      </dsp:nvSpPr>
      <dsp:spPr>
        <a:xfrm rot="5400000">
          <a:off x="5410072" y="-1189323"/>
          <a:ext cx="3481070"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rtl="0">
            <a:lnSpc>
              <a:spcPct val="90000"/>
            </a:lnSpc>
            <a:spcBef>
              <a:spcPct val="0"/>
            </a:spcBef>
            <a:spcAft>
              <a:spcPct val="15000"/>
            </a:spcAft>
            <a:buChar char="••"/>
          </a:pPr>
          <a:r>
            <a:rPr lang="da-DK" sz="2100" b="1" kern="1200" dirty="0" err="1"/>
            <a:t>Dátu</a:t>
          </a:r>
          <a:r>
            <a:rPr lang="da-DK" sz="2100" b="1" kern="1200" dirty="0"/>
            <a:t>: </a:t>
          </a:r>
          <a:r>
            <a:rPr lang="da-DK" sz="2100" i="1" kern="1200" dirty="0" err="1"/>
            <a:t>Hvat</a:t>
          </a:r>
          <a:r>
            <a:rPr lang="da-DK" sz="2100" i="1" kern="1200" dirty="0"/>
            <a:t> er </a:t>
          </a:r>
          <a:r>
            <a:rPr lang="da-DK" sz="2100" i="1" kern="1200" dirty="0" err="1"/>
            <a:t>fø</a:t>
          </a:r>
          <a:r>
            <a:rPr lang="da-DK" sz="2100" i="1" kern="1200" dirty="0"/>
            <a:t>. </a:t>
          </a:r>
          <a:r>
            <a:rPr lang="da-DK" sz="2100" i="1" kern="1200" dirty="0" err="1"/>
            <a:t>dansur</a:t>
          </a:r>
          <a:r>
            <a:rPr lang="da-DK" sz="2100" i="1" kern="1200" dirty="0"/>
            <a:t>?, </a:t>
          </a:r>
          <a:r>
            <a:rPr lang="da-DK" sz="2100" i="1" kern="1200" dirty="0" err="1"/>
            <a:t>hvør</a:t>
          </a:r>
          <a:r>
            <a:rPr lang="da-DK" sz="2100" i="1" kern="1200" dirty="0"/>
            <a:t> </a:t>
          </a:r>
          <a:r>
            <a:rPr lang="da-DK" sz="2100" i="1" kern="1200" dirty="0" err="1"/>
            <a:t>dansar</a:t>
          </a:r>
          <a:r>
            <a:rPr lang="da-DK" sz="2100" i="1" kern="1200" dirty="0"/>
            <a:t>/</a:t>
          </a:r>
          <a:r>
            <a:rPr lang="da-DK" sz="2100" i="1" kern="1200" dirty="0" err="1"/>
            <a:t>dansaði</a:t>
          </a:r>
          <a:r>
            <a:rPr lang="da-DK" sz="2100" i="1" kern="1200" dirty="0"/>
            <a:t>?, </a:t>
          </a:r>
          <a:r>
            <a:rPr lang="da-DK" sz="2100" i="1" kern="1200" dirty="0" err="1"/>
            <a:t>hvar</a:t>
          </a:r>
          <a:r>
            <a:rPr lang="da-DK" sz="2100" i="1" kern="1200" dirty="0"/>
            <a:t> </a:t>
          </a:r>
          <a:r>
            <a:rPr lang="da-DK" sz="2100" i="1" kern="1200" dirty="0" err="1"/>
            <a:t>bleiv</a:t>
          </a:r>
          <a:r>
            <a:rPr lang="da-DK" sz="2100" i="1" kern="1200" dirty="0"/>
            <a:t>/</a:t>
          </a:r>
          <a:r>
            <a:rPr lang="da-DK" sz="2100" i="1" kern="1200" dirty="0" err="1"/>
            <a:t>verður</a:t>
          </a:r>
          <a:r>
            <a:rPr lang="da-DK" sz="2100" i="1" kern="1200" dirty="0"/>
            <a:t> </a:t>
          </a:r>
          <a:r>
            <a:rPr lang="da-DK" sz="2100" i="1" kern="1200" dirty="0" err="1"/>
            <a:t>dansað</a:t>
          </a:r>
          <a:r>
            <a:rPr lang="da-DK" sz="2100" i="1" kern="1200" dirty="0"/>
            <a:t>, </a:t>
          </a:r>
          <a:r>
            <a:rPr lang="da-DK" sz="2100" i="1" kern="1200" dirty="0" err="1"/>
            <a:t>hvaðani</a:t>
          </a:r>
          <a:r>
            <a:rPr lang="da-DK" sz="2100" i="1" kern="1200" dirty="0"/>
            <a:t> </a:t>
          </a:r>
          <a:r>
            <a:rPr lang="da-DK" sz="2100" i="1" kern="1200" dirty="0" err="1"/>
            <a:t>stavar</a:t>
          </a:r>
          <a:r>
            <a:rPr lang="da-DK" sz="2100" i="1" kern="1200" dirty="0"/>
            <a:t> </a:t>
          </a:r>
          <a:r>
            <a:rPr lang="da-DK" sz="2100" i="1" kern="1200" dirty="0" err="1"/>
            <a:t>fø</a:t>
          </a:r>
          <a:r>
            <a:rPr lang="da-DK" sz="2100" i="1" kern="1200" dirty="0"/>
            <a:t>. </a:t>
          </a:r>
          <a:r>
            <a:rPr lang="da-DK" sz="2100" i="1" kern="1200" dirty="0" err="1"/>
            <a:t>dansurin</a:t>
          </a:r>
          <a:r>
            <a:rPr lang="da-DK" sz="2100" i="1" kern="1200" dirty="0"/>
            <a:t>? O.s.fr.</a:t>
          </a:r>
          <a:endParaRPr lang="fo-FO" sz="2100" kern="1200" dirty="0"/>
        </a:p>
        <a:p>
          <a:pPr marL="228600" lvl="1" indent="-228600" algn="l" defTabSz="933450" rtl="0">
            <a:lnSpc>
              <a:spcPct val="90000"/>
            </a:lnSpc>
            <a:spcBef>
              <a:spcPct val="0"/>
            </a:spcBef>
            <a:spcAft>
              <a:spcPct val="15000"/>
            </a:spcAft>
            <a:buChar char="••"/>
          </a:pPr>
          <a:r>
            <a:rPr lang="da-DK" sz="2100" b="1" kern="1200"/>
            <a:t>Greiðslu: </a:t>
          </a:r>
          <a:r>
            <a:rPr lang="da-DK" sz="2100" i="1" kern="1200"/>
            <a:t>Hvussu hevur danskur ment seg og hví?</a:t>
          </a:r>
          <a:endParaRPr lang="fo-FO" sz="2100" kern="1200"/>
        </a:p>
        <a:p>
          <a:pPr marL="228600" lvl="1" indent="-228600" algn="l" defTabSz="933450" rtl="0">
            <a:lnSpc>
              <a:spcPct val="90000"/>
            </a:lnSpc>
            <a:spcBef>
              <a:spcPct val="0"/>
            </a:spcBef>
            <a:spcAft>
              <a:spcPct val="15000"/>
            </a:spcAft>
            <a:buChar char="••"/>
          </a:pPr>
          <a:r>
            <a:rPr lang="da-DK" sz="2100" b="1" kern="1200"/>
            <a:t>Metingarspurningar: </a:t>
          </a:r>
          <a:r>
            <a:rPr lang="da-DK" sz="2100" i="1" kern="1200"/>
            <a:t>Er tað rímiligt/gott/vánaligt/ynskiligt, er samband ímillum…, hvussu ber tað til at…? </a:t>
          </a:r>
          <a:endParaRPr lang="fo-FO" sz="2100" kern="1200"/>
        </a:p>
        <a:p>
          <a:pPr marL="228600" lvl="1" indent="-228600" algn="l" defTabSz="933450" rtl="0">
            <a:lnSpc>
              <a:spcPct val="90000"/>
            </a:lnSpc>
            <a:spcBef>
              <a:spcPct val="0"/>
            </a:spcBef>
            <a:spcAft>
              <a:spcPct val="15000"/>
            </a:spcAft>
            <a:buChar char="••"/>
          </a:pPr>
          <a:r>
            <a:rPr lang="da-DK" sz="2100" b="1" kern="1200" dirty="0" err="1"/>
            <a:t>Virkisspurningar</a:t>
          </a:r>
          <a:r>
            <a:rPr lang="da-DK" sz="2100" b="1" kern="1200" dirty="0"/>
            <a:t>: </a:t>
          </a:r>
          <a:r>
            <a:rPr lang="da-DK" sz="2100" i="1" kern="1200" dirty="0" err="1"/>
            <a:t>Kunnu</a:t>
          </a:r>
          <a:r>
            <a:rPr lang="da-DK" sz="2100" i="1" kern="1200" dirty="0"/>
            <a:t> </a:t>
          </a:r>
          <a:r>
            <a:rPr lang="da-DK" sz="2100" i="1" kern="1200" dirty="0" err="1"/>
            <a:t>vit</a:t>
          </a:r>
          <a:r>
            <a:rPr lang="da-DK" sz="2100" i="1" kern="1200" dirty="0"/>
            <a:t> </a:t>
          </a:r>
          <a:r>
            <a:rPr lang="da-DK" sz="2100" i="1" kern="1200" dirty="0" err="1"/>
            <a:t>gera</a:t>
          </a:r>
          <a:r>
            <a:rPr lang="da-DK" sz="2100" i="1" kern="1200" dirty="0"/>
            <a:t> </a:t>
          </a:r>
          <a:r>
            <a:rPr lang="da-DK" sz="2100" i="1" kern="1200" dirty="0" err="1"/>
            <a:t>nakað</a:t>
          </a:r>
          <a:r>
            <a:rPr lang="da-DK" sz="2100" i="1" kern="1200" dirty="0"/>
            <a:t>? </a:t>
          </a:r>
          <a:r>
            <a:rPr lang="da-DK" sz="2100" i="1" kern="1200" dirty="0" err="1"/>
            <a:t>Hvat</a:t>
          </a:r>
          <a:r>
            <a:rPr lang="da-DK" sz="2100" i="1" kern="1200" dirty="0"/>
            <a:t> </a:t>
          </a:r>
          <a:r>
            <a:rPr lang="da-DK" sz="2100" i="1" kern="1200" dirty="0" err="1"/>
            <a:t>ber</a:t>
          </a:r>
          <a:r>
            <a:rPr lang="da-DK" sz="2100" i="1" kern="1200" dirty="0"/>
            <a:t> til at </a:t>
          </a:r>
          <a:r>
            <a:rPr lang="da-DK" sz="2100" i="1" kern="1200" dirty="0" err="1"/>
            <a:t>gera</a:t>
          </a:r>
          <a:r>
            <a:rPr lang="da-DK" sz="2100" i="1" kern="1200" dirty="0"/>
            <a:t> </a:t>
          </a:r>
          <a:r>
            <a:rPr lang="da-DK" sz="2100" i="1" kern="1200" dirty="0" err="1"/>
            <a:t>fyri</a:t>
          </a:r>
          <a:r>
            <a:rPr lang="da-DK" sz="2100" i="1" kern="1200" dirty="0"/>
            <a:t> at…, </a:t>
          </a:r>
          <a:r>
            <a:rPr lang="da-DK" sz="2100" i="1" kern="1200" dirty="0" err="1"/>
            <a:t>hvussu</a:t>
          </a:r>
          <a:r>
            <a:rPr lang="da-DK" sz="2100" i="1" kern="1200" dirty="0"/>
            <a:t> </a:t>
          </a:r>
          <a:r>
            <a:rPr lang="da-DK" sz="2100" i="1" kern="1200" dirty="0" err="1"/>
            <a:t>ber</a:t>
          </a:r>
          <a:r>
            <a:rPr lang="da-DK" sz="2100" i="1" kern="1200" dirty="0"/>
            <a:t> til at </a:t>
          </a:r>
          <a:r>
            <a:rPr lang="da-DK" sz="2100" i="1" kern="1200" dirty="0" err="1"/>
            <a:t>broyta</a:t>
          </a:r>
          <a:r>
            <a:rPr lang="da-DK" sz="2100" i="1" kern="1200" dirty="0"/>
            <a:t>… og </a:t>
          </a:r>
          <a:r>
            <a:rPr lang="da-DK" sz="2100" i="1" kern="1200" dirty="0" err="1"/>
            <a:t>hvørjir</a:t>
          </a:r>
          <a:r>
            <a:rPr lang="da-DK" sz="2100" i="1" kern="1200" dirty="0"/>
            <a:t> </a:t>
          </a:r>
          <a:r>
            <a:rPr lang="da-DK" sz="2100" i="1" kern="1200" dirty="0" err="1"/>
            <a:t>møguleikar</a:t>
          </a:r>
          <a:r>
            <a:rPr lang="da-DK" sz="2100" i="1" kern="1200" dirty="0"/>
            <a:t> </a:t>
          </a:r>
          <a:r>
            <a:rPr lang="da-DK" sz="2100" i="1" kern="1200" dirty="0" err="1"/>
            <a:t>eru</a:t>
          </a:r>
          <a:r>
            <a:rPr lang="da-DK" sz="2100" i="1" kern="1200" dirty="0"/>
            <a:t>…? </a:t>
          </a:r>
          <a:endParaRPr lang="fo-FO" sz="2100" kern="1200" dirty="0"/>
        </a:p>
      </dsp:txBody>
      <dsp:txXfrm rot="-5400000">
        <a:off x="3785615" y="605066"/>
        <a:ext cx="6560052" cy="3141206"/>
      </dsp:txXfrm>
    </dsp:sp>
    <dsp:sp modelId="{9AA22255-37FD-4AA3-972D-31201DF90EAF}">
      <dsp:nvSpPr>
        <dsp:cNvPr id="0" name=""/>
        <dsp:cNvSpPr/>
      </dsp:nvSpPr>
      <dsp:spPr>
        <a:xfrm>
          <a:off x="0"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rtl="0">
            <a:lnSpc>
              <a:spcPct val="90000"/>
            </a:lnSpc>
            <a:spcBef>
              <a:spcPct val="0"/>
            </a:spcBef>
            <a:spcAft>
              <a:spcPct val="35000"/>
            </a:spcAft>
          </a:pPr>
          <a:r>
            <a:rPr lang="da-DK" sz="3300" kern="1200"/>
            <a:t>Hvønn týdning hevur føroyskur dansur fyri føroyskan ungdóm í dag og hvat kunnu vit gera fyri at varðveita føroyska dansin?</a:t>
          </a:r>
          <a:endParaRPr lang="fo-FO" sz="3300" kern="1200"/>
        </a:p>
      </dsp:txBody>
      <dsp:txXfrm>
        <a:off x="184799" y="184799"/>
        <a:ext cx="3416018" cy="39817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0180A-BD7F-4170-A1E8-0ACA5E873BC9}">
      <dsp:nvSpPr>
        <dsp:cNvPr id="0" name=""/>
        <dsp:cNvSpPr/>
      </dsp:nvSpPr>
      <dsp:spPr>
        <a:xfrm rot="5400000">
          <a:off x="5410072" y="-1189323"/>
          <a:ext cx="3481070"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da-DK" sz="2600" kern="1200"/>
            <a:t>hann tekur støði í einum trupulleika (evni), ið hevur týdning fyri samfelagið</a:t>
          </a:r>
          <a:endParaRPr lang="fo-FO" sz="2600" kern="1200"/>
        </a:p>
        <a:p>
          <a:pPr marL="228600" lvl="1" indent="-228600" algn="l" defTabSz="1155700" rtl="0">
            <a:lnSpc>
              <a:spcPct val="90000"/>
            </a:lnSpc>
            <a:spcBef>
              <a:spcPct val="0"/>
            </a:spcBef>
            <a:spcAft>
              <a:spcPct val="15000"/>
            </a:spcAft>
            <a:buChar char="••"/>
          </a:pPr>
          <a:r>
            <a:rPr lang="da-DK" sz="2600" kern="1200"/>
            <a:t>tú skal kanna nakað fyri at svara spurdóminum</a:t>
          </a:r>
          <a:endParaRPr lang="fo-FO" sz="2600" kern="1200"/>
        </a:p>
        <a:p>
          <a:pPr marL="228600" lvl="1" indent="-228600" algn="l" defTabSz="1155700" rtl="0">
            <a:lnSpc>
              <a:spcPct val="90000"/>
            </a:lnSpc>
            <a:spcBef>
              <a:spcPct val="0"/>
            </a:spcBef>
            <a:spcAft>
              <a:spcPct val="15000"/>
            </a:spcAft>
            <a:buChar char="••"/>
          </a:pPr>
          <a:r>
            <a:rPr lang="da-DK" sz="2600" kern="1200" dirty="0" err="1"/>
            <a:t>hann</a:t>
          </a:r>
          <a:r>
            <a:rPr lang="da-DK" sz="2600" kern="1200" dirty="0"/>
            <a:t> </a:t>
          </a:r>
          <a:r>
            <a:rPr lang="da-DK" sz="2600" kern="1200" dirty="0" err="1"/>
            <a:t>leggur</a:t>
          </a:r>
          <a:r>
            <a:rPr lang="da-DK" sz="2600" kern="1200" dirty="0"/>
            <a:t> </a:t>
          </a:r>
          <a:r>
            <a:rPr lang="da-DK" sz="2600" kern="1200" dirty="0" err="1"/>
            <a:t>upp</a:t>
          </a:r>
          <a:r>
            <a:rPr lang="da-DK" sz="2600" kern="1200" dirty="0"/>
            <a:t> til, at </a:t>
          </a:r>
          <a:r>
            <a:rPr lang="da-DK" sz="2600" kern="1200" dirty="0" err="1"/>
            <a:t>tú</a:t>
          </a:r>
          <a:r>
            <a:rPr lang="da-DK" sz="2600" kern="1200" dirty="0"/>
            <a:t> </a:t>
          </a:r>
          <a:r>
            <a:rPr lang="da-DK" sz="2600" kern="1200" dirty="0" err="1"/>
            <a:t>bæði</a:t>
          </a:r>
          <a:r>
            <a:rPr lang="da-DK" sz="2600" kern="1200" dirty="0"/>
            <a:t> skal </a:t>
          </a:r>
          <a:r>
            <a:rPr lang="da-DK" sz="2600" kern="1200" dirty="0" err="1"/>
            <a:t>taka</a:t>
          </a:r>
          <a:r>
            <a:rPr lang="da-DK" sz="2600" kern="1200" dirty="0"/>
            <a:t> </a:t>
          </a:r>
          <a:r>
            <a:rPr lang="da-DK" sz="2600" kern="1200" dirty="0" err="1"/>
            <a:t>egnar</a:t>
          </a:r>
          <a:r>
            <a:rPr lang="da-DK" sz="2600" kern="1200" dirty="0"/>
            <a:t> </a:t>
          </a:r>
          <a:r>
            <a:rPr lang="da-DK" sz="2600" kern="1200" dirty="0" err="1"/>
            <a:t>meiningar</a:t>
          </a:r>
          <a:r>
            <a:rPr lang="da-DK" sz="2600" kern="1200" dirty="0"/>
            <a:t>, </a:t>
          </a:r>
          <a:r>
            <a:rPr lang="da-DK" sz="2600" kern="1200" dirty="0" err="1"/>
            <a:t>metingar</a:t>
          </a:r>
          <a:r>
            <a:rPr lang="da-DK" sz="2600" kern="1200" dirty="0"/>
            <a:t> og </a:t>
          </a:r>
          <a:r>
            <a:rPr lang="da-DK" sz="2600" kern="1200" dirty="0" err="1"/>
            <a:t>loysnir</a:t>
          </a:r>
          <a:r>
            <a:rPr lang="da-DK" sz="2600" kern="1200" dirty="0"/>
            <a:t> </a:t>
          </a:r>
          <a:r>
            <a:rPr lang="da-DK" sz="2600" kern="1200" dirty="0" err="1"/>
            <a:t>við</a:t>
          </a:r>
          <a:r>
            <a:rPr lang="da-DK" sz="2600" kern="1200" dirty="0"/>
            <a:t> </a:t>
          </a:r>
          <a:r>
            <a:rPr lang="da-DK" sz="2600" kern="1200" dirty="0" err="1"/>
            <a:t>umframt</a:t>
          </a:r>
          <a:r>
            <a:rPr lang="da-DK" sz="2600" kern="1200" dirty="0"/>
            <a:t> </a:t>
          </a:r>
          <a:r>
            <a:rPr lang="da-DK" sz="2600" kern="1200" dirty="0" err="1"/>
            <a:t>meiningar</a:t>
          </a:r>
          <a:r>
            <a:rPr lang="da-DK" sz="2600" kern="1200" dirty="0"/>
            <a:t>, </a:t>
          </a:r>
          <a:r>
            <a:rPr lang="da-DK" sz="2600" kern="1200" dirty="0" err="1"/>
            <a:t>metingar</a:t>
          </a:r>
          <a:r>
            <a:rPr lang="da-DK" sz="2600" kern="1200" dirty="0"/>
            <a:t> og </a:t>
          </a:r>
          <a:r>
            <a:rPr lang="da-DK" sz="2600" kern="1200" dirty="0" err="1"/>
            <a:t>loysnir</a:t>
          </a:r>
          <a:r>
            <a:rPr lang="da-DK" sz="2600" kern="1200" dirty="0"/>
            <a:t> </a:t>
          </a:r>
          <a:r>
            <a:rPr lang="da-DK" sz="2600" kern="1200" dirty="0" err="1"/>
            <a:t>frá</a:t>
          </a:r>
          <a:r>
            <a:rPr lang="da-DK" sz="2600" kern="1200" dirty="0"/>
            <a:t> </a:t>
          </a:r>
          <a:r>
            <a:rPr lang="da-DK" sz="2600" kern="1200" dirty="0" err="1"/>
            <a:t>øðrum</a:t>
          </a:r>
          <a:r>
            <a:rPr lang="da-DK" sz="2600" kern="1200" dirty="0"/>
            <a:t> (</a:t>
          </a:r>
          <a:r>
            <a:rPr lang="da-DK" sz="2600" kern="1200" dirty="0" err="1"/>
            <a:t>serfrøðini</a:t>
          </a:r>
          <a:r>
            <a:rPr lang="da-DK" sz="2600" kern="1200" dirty="0"/>
            <a:t>) </a:t>
          </a:r>
          <a:r>
            <a:rPr lang="da-DK" sz="2600" kern="1200" dirty="0" err="1"/>
            <a:t>fyri</a:t>
          </a:r>
          <a:r>
            <a:rPr lang="da-DK" sz="2600" kern="1200" dirty="0"/>
            <a:t> at </a:t>
          </a:r>
          <a:r>
            <a:rPr lang="da-DK" sz="2600" kern="1200" dirty="0" err="1"/>
            <a:t>lýsa</a:t>
          </a:r>
          <a:r>
            <a:rPr lang="da-DK" sz="2600" kern="1200" dirty="0"/>
            <a:t> </a:t>
          </a:r>
          <a:r>
            <a:rPr lang="da-DK" sz="2600" kern="1200" dirty="0" err="1"/>
            <a:t>svarið</a:t>
          </a:r>
          <a:endParaRPr lang="fo-FO" sz="2600" kern="1200" dirty="0"/>
        </a:p>
      </dsp:txBody>
      <dsp:txXfrm rot="-5400000">
        <a:off x="3785615" y="605066"/>
        <a:ext cx="6560052" cy="3141206"/>
      </dsp:txXfrm>
    </dsp:sp>
    <dsp:sp modelId="{F9074FBA-0ED0-4193-8433-CD0E467F545E}">
      <dsp:nvSpPr>
        <dsp:cNvPr id="0" name=""/>
        <dsp:cNvSpPr/>
      </dsp:nvSpPr>
      <dsp:spPr>
        <a:xfrm>
          <a:off x="0"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rtl="0">
            <a:lnSpc>
              <a:spcPct val="90000"/>
            </a:lnSpc>
            <a:spcBef>
              <a:spcPct val="0"/>
            </a:spcBef>
            <a:spcAft>
              <a:spcPct val="35000"/>
            </a:spcAft>
          </a:pPr>
          <a:r>
            <a:rPr lang="da-DK" sz="4500" kern="1200"/>
            <a:t>Man má tryggja sær, at spurdómurin er soleiðis orðaður, at:</a:t>
          </a:r>
          <a:endParaRPr lang="fo-FO" sz="4500" kern="1200"/>
        </a:p>
      </dsp:txBody>
      <dsp:txXfrm>
        <a:off x="184799" y="184799"/>
        <a:ext cx="3416018" cy="39817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A24ED-22FB-4B7C-B39E-CC1C5860D737}">
      <dsp:nvSpPr>
        <dsp:cNvPr id="0" name=""/>
        <dsp:cNvSpPr/>
      </dsp:nvSpPr>
      <dsp:spPr>
        <a:xfrm>
          <a:off x="0" y="0"/>
          <a:ext cx="10505330" cy="14542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da-DK" sz="3300" kern="1200" dirty="0"/>
            <a:t>So </a:t>
          </a:r>
          <a:r>
            <a:rPr lang="da-DK" sz="3300" kern="1200" dirty="0" err="1"/>
            <a:t>nú</a:t>
          </a:r>
          <a:r>
            <a:rPr lang="da-DK" sz="3300" kern="1200" dirty="0"/>
            <a:t> er at </a:t>
          </a:r>
          <a:r>
            <a:rPr lang="da-DK" sz="3300" kern="1200" dirty="0" err="1"/>
            <a:t>spyrja</a:t>
          </a:r>
          <a:r>
            <a:rPr lang="da-DK" sz="3300" kern="1200" dirty="0"/>
            <a:t> og </a:t>
          </a:r>
          <a:r>
            <a:rPr lang="da-DK" sz="3300" kern="1200" dirty="0" err="1"/>
            <a:t>finna</a:t>
          </a:r>
          <a:r>
            <a:rPr lang="da-DK" sz="3300" kern="1200" dirty="0"/>
            <a:t> svar!</a:t>
          </a:r>
        </a:p>
        <a:p>
          <a:pPr lvl="0" algn="ctr" defTabSz="1466850" rtl="0">
            <a:lnSpc>
              <a:spcPct val="90000"/>
            </a:lnSpc>
            <a:spcBef>
              <a:spcPct val="0"/>
            </a:spcBef>
            <a:spcAft>
              <a:spcPct val="35000"/>
            </a:spcAft>
          </a:pPr>
          <a:r>
            <a:rPr lang="da-DK" sz="3300" kern="1200" dirty="0" err="1"/>
            <a:t>Góðan</a:t>
          </a:r>
          <a:r>
            <a:rPr lang="da-DK" sz="3300" kern="1200" dirty="0"/>
            <a:t> </a:t>
          </a:r>
          <a:r>
            <a:rPr lang="da-DK" sz="3300" kern="1200" dirty="0" err="1"/>
            <a:t>arbeiðshug</a:t>
          </a:r>
          <a:r>
            <a:rPr lang="da-DK" sz="3300" kern="1200" dirty="0"/>
            <a:t>!</a:t>
          </a:r>
          <a:endParaRPr lang="fo-FO" sz="3300" kern="1200" dirty="0"/>
        </a:p>
      </dsp:txBody>
      <dsp:txXfrm>
        <a:off x="42592" y="42592"/>
        <a:ext cx="10420146" cy="136902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fo-FO"/>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1680307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851525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fo-FO"/>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267944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5" name="Pladsholder til dato 4"/>
          <p:cNvSpPr>
            <a:spLocks noGrp="1"/>
          </p:cNvSpPr>
          <p:nvPr>
            <p:ph type="dt" sz="half" idx="10"/>
          </p:nvPr>
        </p:nvSpPr>
        <p:spPr/>
        <p:txBody>
          <a:bodyPr/>
          <a:lstStyle/>
          <a:p>
            <a:fld id="{A8223192-B06F-43BE-9C99-260410E605A7}" type="datetimeFigureOut">
              <a:rPr lang="fo-FO" smtClean="0"/>
              <a:t>08.01.2021</a:t>
            </a:fld>
            <a:endParaRPr lang="fo-FO"/>
          </a:p>
        </p:txBody>
      </p:sp>
      <p:sp>
        <p:nvSpPr>
          <p:cNvPr id="6" name="Pladsholder til sidefod 5"/>
          <p:cNvSpPr>
            <a:spLocks noGrp="1"/>
          </p:cNvSpPr>
          <p:nvPr>
            <p:ph type="ftr" sz="quarter" idx="11"/>
          </p:nvPr>
        </p:nvSpPr>
        <p:spPr/>
        <p:txBody>
          <a:bodyPr/>
          <a:lstStyle/>
          <a:p>
            <a:endParaRPr lang="fo-FO"/>
          </a:p>
        </p:txBody>
      </p:sp>
      <p:sp>
        <p:nvSpPr>
          <p:cNvPr id="7" name="Pladsholder til slidenummer 6"/>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016030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fo-FO"/>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7" name="Pladsholder til dato 6"/>
          <p:cNvSpPr>
            <a:spLocks noGrp="1"/>
          </p:cNvSpPr>
          <p:nvPr>
            <p:ph type="dt" sz="half" idx="10"/>
          </p:nvPr>
        </p:nvSpPr>
        <p:spPr/>
        <p:txBody>
          <a:bodyPr/>
          <a:lstStyle/>
          <a:p>
            <a:fld id="{A8223192-B06F-43BE-9C99-260410E605A7}" type="datetimeFigureOut">
              <a:rPr lang="fo-FO" smtClean="0"/>
              <a:t>08.01.2021</a:t>
            </a:fld>
            <a:endParaRPr lang="fo-FO"/>
          </a:p>
        </p:txBody>
      </p:sp>
      <p:sp>
        <p:nvSpPr>
          <p:cNvPr id="8" name="Pladsholder til sidefod 7"/>
          <p:cNvSpPr>
            <a:spLocks noGrp="1"/>
          </p:cNvSpPr>
          <p:nvPr>
            <p:ph type="ftr" sz="quarter" idx="11"/>
          </p:nvPr>
        </p:nvSpPr>
        <p:spPr/>
        <p:txBody>
          <a:bodyPr/>
          <a:lstStyle/>
          <a:p>
            <a:endParaRPr lang="fo-FO"/>
          </a:p>
        </p:txBody>
      </p:sp>
      <p:sp>
        <p:nvSpPr>
          <p:cNvPr id="9" name="Pladsholder til slidenummer 8"/>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508494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dato 2"/>
          <p:cNvSpPr>
            <a:spLocks noGrp="1"/>
          </p:cNvSpPr>
          <p:nvPr>
            <p:ph type="dt" sz="half" idx="10"/>
          </p:nvPr>
        </p:nvSpPr>
        <p:spPr/>
        <p:txBody>
          <a:bodyPr/>
          <a:lstStyle/>
          <a:p>
            <a:fld id="{A8223192-B06F-43BE-9C99-260410E605A7}" type="datetimeFigureOut">
              <a:rPr lang="fo-FO" smtClean="0"/>
              <a:t>08.01.2021</a:t>
            </a:fld>
            <a:endParaRPr lang="fo-FO"/>
          </a:p>
        </p:txBody>
      </p:sp>
      <p:sp>
        <p:nvSpPr>
          <p:cNvPr id="4" name="Pladsholder til sidefod 3"/>
          <p:cNvSpPr>
            <a:spLocks noGrp="1"/>
          </p:cNvSpPr>
          <p:nvPr>
            <p:ph type="ftr" sz="quarter" idx="11"/>
          </p:nvPr>
        </p:nvSpPr>
        <p:spPr/>
        <p:txBody>
          <a:bodyPr/>
          <a:lstStyle/>
          <a:p>
            <a:endParaRPr lang="fo-FO"/>
          </a:p>
        </p:txBody>
      </p:sp>
      <p:sp>
        <p:nvSpPr>
          <p:cNvPr id="5" name="Pladsholder til slidenummer 4"/>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225826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A8223192-B06F-43BE-9C99-260410E605A7}" type="datetimeFigureOut">
              <a:rPr lang="fo-FO" smtClean="0"/>
              <a:t>08.01.2021</a:t>
            </a:fld>
            <a:endParaRPr lang="fo-FO"/>
          </a:p>
        </p:txBody>
      </p:sp>
      <p:sp>
        <p:nvSpPr>
          <p:cNvPr id="3" name="Pladsholder til sidefod 2"/>
          <p:cNvSpPr>
            <a:spLocks noGrp="1"/>
          </p:cNvSpPr>
          <p:nvPr>
            <p:ph type="ftr" sz="quarter" idx="11"/>
          </p:nvPr>
        </p:nvSpPr>
        <p:spPr/>
        <p:txBody>
          <a:bodyPr/>
          <a:lstStyle/>
          <a:p>
            <a:endParaRPr lang="fo-FO"/>
          </a:p>
        </p:txBody>
      </p:sp>
      <p:sp>
        <p:nvSpPr>
          <p:cNvPr id="4" name="Pladsholder til slidenummer 3"/>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405944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fo-FO"/>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A8223192-B06F-43BE-9C99-260410E605A7}" type="datetimeFigureOut">
              <a:rPr lang="fo-FO" smtClean="0"/>
              <a:t>08.01.2021</a:t>
            </a:fld>
            <a:endParaRPr lang="fo-FO"/>
          </a:p>
        </p:txBody>
      </p:sp>
      <p:sp>
        <p:nvSpPr>
          <p:cNvPr id="6" name="Pladsholder til sidefod 5"/>
          <p:cNvSpPr>
            <a:spLocks noGrp="1"/>
          </p:cNvSpPr>
          <p:nvPr>
            <p:ph type="ftr" sz="quarter" idx="11"/>
          </p:nvPr>
        </p:nvSpPr>
        <p:spPr/>
        <p:txBody>
          <a:bodyPr/>
          <a:lstStyle/>
          <a:p>
            <a:endParaRPr lang="fo-FO"/>
          </a:p>
        </p:txBody>
      </p:sp>
      <p:sp>
        <p:nvSpPr>
          <p:cNvPr id="7" name="Pladsholder til slidenummer 6"/>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1523649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fo-FO"/>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o-FO"/>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A8223192-B06F-43BE-9C99-260410E605A7}" type="datetimeFigureOut">
              <a:rPr lang="fo-FO" smtClean="0"/>
              <a:t>08.01.2021</a:t>
            </a:fld>
            <a:endParaRPr lang="fo-FO"/>
          </a:p>
        </p:txBody>
      </p:sp>
      <p:sp>
        <p:nvSpPr>
          <p:cNvPr id="6" name="Pladsholder til sidefod 5"/>
          <p:cNvSpPr>
            <a:spLocks noGrp="1"/>
          </p:cNvSpPr>
          <p:nvPr>
            <p:ph type="ftr" sz="quarter" idx="11"/>
          </p:nvPr>
        </p:nvSpPr>
        <p:spPr/>
        <p:txBody>
          <a:bodyPr/>
          <a:lstStyle/>
          <a:p>
            <a:endParaRPr lang="fo-FO"/>
          </a:p>
        </p:txBody>
      </p:sp>
      <p:sp>
        <p:nvSpPr>
          <p:cNvPr id="7" name="Pladsholder til slidenummer 6"/>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1620167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256116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fo-FO"/>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043209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fo-FO"/>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3192-B06F-43BE-9C99-260410E605A7}" type="datetimeFigureOut">
              <a:rPr lang="fo-FO" smtClean="0"/>
              <a:t>08.01.2021</a:t>
            </a:fld>
            <a:endParaRPr lang="fo-FO"/>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o-FO"/>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2FB3F-35EB-49BE-9E07-9AA1BF9937C7}" type="slidenum">
              <a:rPr lang="fo-FO" smtClean="0"/>
              <a:t>‹nr.›</a:t>
            </a:fld>
            <a:endParaRPr lang="fo-FO"/>
          </a:p>
        </p:txBody>
      </p:sp>
    </p:spTree>
    <p:extLst>
      <p:ext uri="{BB962C8B-B14F-4D97-AF65-F5344CB8AC3E}">
        <p14:creationId xmlns:p14="http://schemas.microsoft.com/office/powerpoint/2010/main" val="2422832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8.jpe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1831044"/>
          </a:xfrm>
        </p:spPr>
        <p:txBody>
          <a:bodyPr/>
          <a:lstStyle/>
          <a:p>
            <a:r>
              <a:rPr lang="da-DK" dirty="0" err="1"/>
              <a:t>Verkætlan</a:t>
            </a:r>
            <a:r>
              <a:rPr lang="da-DK" dirty="0"/>
              <a:t> 2020</a:t>
            </a:r>
            <a:endParaRPr lang="fo-FO" dirty="0"/>
          </a:p>
        </p:txBody>
      </p:sp>
      <p:graphicFrame>
        <p:nvGraphicFramePr>
          <p:cNvPr id="4" name="Diagram 3"/>
          <p:cNvGraphicFramePr/>
          <p:nvPr>
            <p:extLst>
              <p:ext uri="{D42A27DB-BD31-4B8C-83A1-F6EECF244321}">
                <p14:modId xmlns:p14="http://schemas.microsoft.com/office/powerpoint/2010/main" val="1371753695"/>
              </p:ext>
            </p:extLst>
          </p:nvPr>
        </p:nvGraphicFramePr>
        <p:xfrm>
          <a:off x="2596055" y="3602038"/>
          <a:ext cx="7157546" cy="165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030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239036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Billedresultat for socrates quotes on questions"/>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1511300" y="2477294"/>
            <a:ext cx="91694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11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Sokrates 469 -399</a:t>
            </a:r>
            <a:endParaRPr lang="fo-FO" dirty="0"/>
          </a:p>
        </p:txBody>
      </p:sp>
      <p:pic>
        <p:nvPicPr>
          <p:cNvPr id="4100" name="Picture 4" descr="Billedresultat for socrates quotes on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569" y="1450428"/>
            <a:ext cx="7727186" cy="4193627"/>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p:cNvSpPr txBox="1"/>
          <p:nvPr/>
        </p:nvSpPr>
        <p:spPr>
          <a:xfrm>
            <a:off x="2696910" y="5959364"/>
            <a:ext cx="6238503" cy="523220"/>
          </a:xfrm>
          <a:prstGeom prst="rect">
            <a:avLst/>
          </a:prstGeom>
          <a:noFill/>
        </p:spPr>
        <p:txBody>
          <a:bodyPr wrap="none" rtlCol="0">
            <a:spAutoFit/>
          </a:bodyPr>
          <a:lstStyle/>
          <a:p>
            <a:r>
              <a:rPr lang="da-DK" sz="2800" dirty="0"/>
              <a:t>”The </a:t>
            </a:r>
            <a:r>
              <a:rPr lang="da-DK" sz="2800" dirty="0" err="1"/>
              <a:t>unexamined</a:t>
            </a:r>
            <a:r>
              <a:rPr lang="da-DK" sz="2800" dirty="0"/>
              <a:t> life is not </a:t>
            </a:r>
            <a:r>
              <a:rPr lang="da-DK" sz="2800" dirty="0" err="1"/>
              <a:t>worth</a:t>
            </a:r>
            <a:r>
              <a:rPr lang="da-DK" sz="2800" dirty="0"/>
              <a:t> </a:t>
            </a:r>
            <a:r>
              <a:rPr lang="da-DK" sz="2800" dirty="0" err="1"/>
              <a:t>living</a:t>
            </a:r>
            <a:r>
              <a:rPr lang="da-DK" sz="2800" dirty="0"/>
              <a:t>!”</a:t>
            </a:r>
            <a:endParaRPr lang="fo-FO" sz="2800" dirty="0"/>
          </a:p>
        </p:txBody>
      </p:sp>
    </p:spTree>
    <p:extLst>
      <p:ext uri="{BB962C8B-B14F-4D97-AF65-F5344CB8AC3E}">
        <p14:creationId xmlns:p14="http://schemas.microsoft.com/office/powerpoint/2010/main" val="4186622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Sokratiskir</a:t>
            </a:r>
            <a:r>
              <a:rPr lang="da-DK" dirty="0"/>
              <a:t> </a:t>
            </a:r>
            <a:r>
              <a:rPr lang="da-DK" dirty="0" err="1"/>
              <a:t>spurningar</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634827009"/>
              </p:ext>
            </p:extLst>
          </p:nvPr>
        </p:nvGraphicFramePr>
        <p:xfrm>
          <a:off x="995855" y="169068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540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Sitat</a:t>
            </a:r>
            <a:r>
              <a:rPr lang="da-DK" dirty="0"/>
              <a:t> Sokrates</a:t>
            </a:r>
            <a:endParaRPr lang="fo-FO" dirty="0"/>
          </a:p>
        </p:txBody>
      </p:sp>
      <p:pic>
        <p:nvPicPr>
          <p:cNvPr id="1028" name="Picture 4" descr="Billedresultat for socrates quot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8808" y="2550072"/>
            <a:ext cx="3063766" cy="30637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lledresultat for socrates quo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6340" y="2550072"/>
            <a:ext cx="5479394" cy="30821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illedresultat for socrates quo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2574" y="2550072"/>
            <a:ext cx="3063766" cy="3063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seta</a:t>
            </a:r>
            <a:r>
              <a:rPr lang="da-DK" dirty="0"/>
              <a:t> </a:t>
            </a:r>
            <a:r>
              <a:rPr lang="da-DK" dirty="0" err="1"/>
              <a:t>spurningar</a:t>
            </a:r>
            <a:r>
              <a:rPr lang="da-DK" dirty="0"/>
              <a:t>/at </a:t>
            </a:r>
            <a:r>
              <a:rPr lang="da-DK" dirty="0" err="1"/>
              <a:t>spyrja</a:t>
            </a:r>
            <a:r>
              <a:rPr lang="da-DK" dirty="0"/>
              <a:t> er </a:t>
            </a:r>
            <a:r>
              <a:rPr lang="da-DK" dirty="0" err="1"/>
              <a:t>grundarlagi</a:t>
            </a:r>
            <a:r>
              <a:rPr lang="da-DK" dirty="0"/>
              <a:t> </a:t>
            </a:r>
            <a:r>
              <a:rPr lang="da-DK" dirty="0" err="1"/>
              <a:t>undir</a:t>
            </a:r>
            <a:r>
              <a:rPr lang="da-DK" dirty="0"/>
              <a:t> </a:t>
            </a:r>
            <a:r>
              <a:rPr lang="da-DK" dirty="0" err="1"/>
              <a:t>eini</a:t>
            </a:r>
            <a:r>
              <a:rPr lang="da-DK" dirty="0"/>
              <a:t> </a:t>
            </a:r>
            <a:r>
              <a:rPr lang="da-DK" dirty="0" err="1"/>
              <a:t>verkætlan</a:t>
            </a:r>
            <a:endParaRPr lang="fo-FO" dirty="0"/>
          </a:p>
        </p:txBody>
      </p:sp>
      <p:pic>
        <p:nvPicPr>
          <p:cNvPr id="5" name="Picture 2" descr="Billedresultat for socrates quotes on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413" y="1996965"/>
            <a:ext cx="4466897" cy="55915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Pladsholder til indhold 2"/>
          <p:cNvGraphicFramePr>
            <a:graphicFrameLocks noGrp="1"/>
          </p:cNvGraphicFramePr>
          <p:nvPr>
            <p:ph idx="1"/>
            <p:extLst>
              <p:ext uri="{D42A27DB-BD31-4B8C-83A1-F6EECF244321}">
                <p14:modId xmlns:p14="http://schemas.microsoft.com/office/powerpoint/2010/main" val="2424035779"/>
              </p:ext>
            </p:extLst>
          </p:nvPr>
        </p:nvGraphicFramePr>
        <p:xfrm>
          <a:off x="5349767" y="1996965"/>
          <a:ext cx="6505902" cy="4421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8247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spyrja</a:t>
            </a:r>
            <a:r>
              <a:rPr lang="da-DK" dirty="0"/>
              <a:t> og at </a:t>
            </a:r>
            <a:r>
              <a:rPr lang="da-DK" dirty="0" err="1"/>
              <a:t>gera</a:t>
            </a:r>
            <a:r>
              <a:rPr lang="da-DK" dirty="0"/>
              <a:t> </a:t>
            </a:r>
            <a:r>
              <a:rPr lang="da-DK" dirty="0" err="1"/>
              <a:t>spurdóm</a:t>
            </a:r>
            <a:endParaRPr lang="fo-FO" dirty="0"/>
          </a:p>
        </p:txBody>
      </p:sp>
      <p:graphicFrame>
        <p:nvGraphicFramePr>
          <p:cNvPr id="3" name="Pladsholder til indhold 2"/>
          <p:cNvGraphicFramePr>
            <a:graphicFrameLocks noGrp="1"/>
          </p:cNvGraphicFramePr>
          <p:nvPr>
            <p:ph idx="1"/>
            <p:extLst>
              <p:ext uri="{D42A27DB-BD31-4B8C-83A1-F6EECF244321}">
                <p14:modId xmlns:p14="http://schemas.microsoft.com/office/powerpoint/2010/main" val="34313108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Billedresultat for socrates quotes on questio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8786" y="3841856"/>
            <a:ext cx="2108200" cy="2804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872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gera</a:t>
            </a:r>
            <a:r>
              <a:rPr lang="da-DK" dirty="0"/>
              <a:t> </a:t>
            </a:r>
            <a:r>
              <a:rPr lang="da-DK" dirty="0" err="1"/>
              <a:t>spurdóm</a:t>
            </a:r>
            <a:endParaRPr lang="fo-FO" dirty="0"/>
          </a:p>
        </p:txBody>
      </p:sp>
      <p:sp>
        <p:nvSpPr>
          <p:cNvPr id="3" name="Pladsholder til indhold 2"/>
          <p:cNvSpPr>
            <a:spLocks noGrp="1"/>
          </p:cNvSpPr>
          <p:nvPr>
            <p:ph idx="1"/>
          </p:nvPr>
        </p:nvSpPr>
        <p:spPr/>
        <p:txBody>
          <a:bodyPr/>
          <a:lstStyle/>
          <a:p>
            <a:pPr marL="0" indent="0">
              <a:buNone/>
            </a:pPr>
            <a:r>
              <a:rPr lang="da-DK" i="1" dirty="0" err="1"/>
              <a:t>Hvat</a:t>
            </a:r>
            <a:r>
              <a:rPr lang="da-DK" i="1" dirty="0"/>
              <a:t> vil eg </a:t>
            </a:r>
            <a:r>
              <a:rPr lang="da-DK" i="1" dirty="0" err="1"/>
              <a:t>kanna</a:t>
            </a:r>
            <a:r>
              <a:rPr lang="da-DK" i="1" dirty="0"/>
              <a:t>?	</a:t>
            </a:r>
            <a:r>
              <a:rPr lang="da-DK" dirty="0"/>
              <a:t>		1) HVAT er….?	HVUSSU </a:t>
            </a:r>
            <a:r>
              <a:rPr lang="da-DK" dirty="0" err="1"/>
              <a:t>nógv</a:t>
            </a:r>
            <a:r>
              <a:rPr lang="da-DK" dirty="0"/>
              <a:t>…? </a:t>
            </a:r>
          </a:p>
          <a:p>
            <a:pPr marL="0" indent="0">
              <a:buNone/>
            </a:pPr>
            <a:r>
              <a:rPr lang="da-DK" i="1" dirty="0" err="1"/>
              <a:t>Hvat</a:t>
            </a:r>
            <a:r>
              <a:rPr lang="da-DK" i="1" dirty="0"/>
              <a:t> </a:t>
            </a:r>
            <a:r>
              <a:rPr lang="da-DK" i="1" dirty="0" err="1"/>
              <a:t>hevur</a:t>
            </a:r>
            <a:r>
              <a:rPr lang="da-DK" i="1" dirty="0"/>
              <a:t> </a:t>
            </a:r>
            <a:r>
              <a:rPr lang="da-DK" i="1" dirty="0" err="1"/>
              <a:t>mín</a:t>
            </a:r>
            <a:r>
              <a:rPr lang="da-DK" i="1" dirty="0"/>
              <a:t> </a:t>
            </a:r>
            <a:r>
              <a:rPr lang="da-DK" i="1" dirty="0" err="1"/>
              <a:t>áhuga</a:t>
            </a:r>
            <a:r>
              <a:rPr lang="da-DK" i="1" dirty="0"/>
              <a:t>?		</a:t>
            </a:r>
          </a:p>
          <a:p>
            <a:pPr marL="0" indent="0">
              <a:buNone/>
            </a:pPr>
            <a:r>
              <a:rPr lang="da-DK" i="1" dirty="0" err="1"/>
              <a:t>Hvat</a:t>
            </a:r>
            <a:r>
              <a:rPr lang="da-DK" i="1" dirty="0"/>
              <a:t> er </a:t>
            </a:r>
            <a:r>
              <a:rPr lang="da-DK" i="1" dirty="0" err="1"/>
              <a:t>spennandi</a:t>
            </a:r>
            <a:r>
              <a:rPr lang="da-DK" i="1" dirty="0"/>
              <a:t>?	</a:t>
            </a:r>
            <a:r>
              <a:rPr lang="da-DK" dirty="0"/>
              <a:t>2) HVÍ er </a:t>
            </a:r>
            <a:r>
              <a:rPr lang="da-DK" dirty="0" err="1"/>
              <a:t>tað</a:t>
            </a:r>
            <a:r>
              <a:rPr lang="da-DK" dirty="0"/>
              <a:t> </a:t>
            </a:r>
            <a:r>
              <a:rPr lang="da-DK" dirty="0" err="1"/>
              <a:t>soleiðis</a:t>
            </a:r>
            <a:r>
              <a:rPr lang="da-DK" dirty="0"/>
              <a:t>…?	</a:t>
            </a:r>
          </a:p>
          <a:p>
            <a:pPr marL="0" indent="0">
              <a:buNone/>
            </a:pPr>
            <a:endParaRPr lang="da-DK" dirty="0"/>
          </a:p>
          <a:p>
            <a:pPr marL="0" indent="0">
              <a:buNone/>
            </a:pPr>
            <a:endParaRPr lang="da-DK" dirty="0"/>
          </a:p>
          <a:p>
            <a:pPr marL="0" indent="0">
              <a:buNone/>
            </a:pPr>
            <a:endParaRPr lang="da-DK" dirty="0"/>
          </a:p>
          <a:p>
            <a:pPr marL="0" indent="0">
              <a:buNone/>
            </a:pPr>
            <a:r>
              <a:rPr lang="da-DK" dirty="0"/>
              <a:t>	3) ER </a:t>
            </a:r>
            <a:r>
              <a:rPr lang="da-DK" dirty="0" err="1"/>
              <a:t>tað</a:t>
            </a:r>
            <a:r>
              <a:rPr lang="da-DK" dirty="0"/>
              <a:t> </a:t>
            </a:r>
            <a:r>
              <a:rPr lang="da-DK" dirty="0" err="1"/>
              <a:t>rímiligt</a:t>
            </a:r>
            <a:r>
              <a:rPr lang="da-DK" dirty="0"/>
              <a:t> at…?	HVUSSU </a:t>
            </a:r>
            <a:r>
              <a:rPr lang="da-DK" dirty="0" err="1"/>
              <a:t>kann</a:t>
            </a:r>
            <a:r>
              <a:rPr lang="da-DK" dirty="0"/>
              <a:t> </a:t>
            </a:r>
            <a:r>
              <a:rPr lang="da-DK" dirty="0" err="1"/>
              <a:t>tað</a:t>
            </a:r>
            <a:r>
              <a:rPr lang="da-DK" dirty="0"/>
              <a:t>…?</a:t>
            </a:r>
          </a:p>
          <a:p>
            <a:pPr marL="0" indent="0">
              <a:buNone/>
            </a:pPr>
            <a:r>
              <a:rPr lang="da-DK" dirty="0"/>
              <a:t>	4) HVUSSU </a:t>
            </a:r>
            <a:r>
              <a:rPr lang="da-DK" dirty="0" err="1"/>
              <a:t>kunnu</a:t>
            </a:r>
            <a:r>
              <a:rPr lang="da-DK" dirty="0"/>
              <a:t> </a:t>
            </a:r>
            <a:r>
              <a:rPr lang="da-DK" dirty="0" err="1"/>
              <a:t>vit</a:t>
            </a:r>
            <a:r>
              <a:rPr lang="da-DK" dirty="0"/>
              <a:t>…?	ER </a:t>
            </a:r>
            <a:r>
              <a:rPr lang="da-DK" dirty="0" err="1"/>
              <a:t>tað</a:t>
            </a:r>
            <a:r>
              <a:rPr lang="da-DK" dirty="0"/>
              <a:t> møguligt…?	</a:t>
            </a:r>
            <a:endParaRPr lang="fo-FO" dirty="0"/>
          </a:p>
          <a:p>
            <a:endParaRPr lang="fo-FO" dirty="0"/>
          </a:p>
        </p:txBody>
      </p:sp>
      <p:sp>
        <p:nvSpPr>
          <p:cNvPr id="4" name="Stribet højrepil 3"/>
          <p:cNvSpPr/>
          <p:nvPr/>
        </p:nvSpPr>
        <p:spPr>
          <a:xfrm>
            <a:off x="3531476" y="3037490"/>
            <a:ext cx="6611007" cy="227023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Tree>
    <p:extLst>
      <p:ext uri="{BB962C8B-B14F-4D97-AF65-F5344CB8AC3E}">
        <p14:creationId xmlns:p14="http://schemas.microsoft.com/office/powerpoint/2010/main" val="277270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gera</a:t>
            </a:r>
            <a:r>
              <a:rPr lang="da-DK" dirty="0"/>
              <a:t> </a:t>
            </a:r>
            <a:r>
              <a:rPr lang="da-DK" dirty="0" err="1"/>
              <a:t>spurdóm</a:t>
            </a:r>
            <a:endParaRPr lang="fo-FO" dirty="0"/>
          </a:p>
        </p:txBody>
      </p:sp>
      <p:graphicFrame>
        <p:nvGraphicFramePr>
          <p:cNvPr id="5" name="Pladsholder til indhold 4"/>
          <p:cNvGraphicFramePr>
            <a:graphicFrameLocks noGrp="1"/>
          </p:cNvGraphicFramePr>
          <p:nvPr>
            <p:ph idx="1"/>
            <p:extLst>
              <p:ext uri="{D42A27DB-BD31-4B8C-83A1-F6EECF244321}">
                <p14:modId xmlns:p14="http://schemas.microsoft.com/office/powerpoint/2010/main" val="37726738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Nedadgående pil 3"/>
          <p:cNvSpPr/>
          <p:nvPr/>
        </p:nvSpPr>
        <p:spPr>
          <a:xfrm>
            <a:off x="10426262" y="2007477"/>
            <a:ext cx="1450427" cy="3384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Tree>
    <p:extLst>
      <p:ext uri="{BB962C8B-B14F-4D97-AF65-F5344CB8AC3E}">
        <p14:creationId xmlns:p14="http://schemas.microsoft.com/office/powerpoint/2010/main" val="425630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fyrsta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1587050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2410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næsta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53768500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902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triðja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70569461"/>
              </p:ext>
            </p:extLst>
          </p:nvPr>
        </p:nvGraphicFramePr>
        <p:xfrm>
          <a:off x="825062" y="1773073"/>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7882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fjórða</a:t>
            </a:r>
            <a:r>
              <a:rPr lang="da-DK" dirty="0"/>
              <a:t> stig</a:t>
            </a:r>
            <a:endParaRPr lang="fo-FO" dirty="0"/>
          </a:p>
        </p:txBody>
      </p:sp>
      <p:graphicFrame>
        <p:nvGraphicFramePr>
          <p:cNvPr id="5" name="Pladsholder til indhold 4"/>
          <p:cNvGraphicFramePr>
            <a:graphicFrameLocks noGrp="1"/>
          </p:cNvGraphicFramePr>
          <p:nvPr>
            <p:ph idx="1"/>
            <p:extLst>
              <p:ext uri="{D42A27DB-BD31-4B8C-83A1-F6EECF244321}">
                <p14:modId xmlns:p14="http://schemas.microsoft.com/office/powerpoint/2010/main" val="177444171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07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fimta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6465794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174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p:cNvGraphicFramePr>
            <a:graphicFrameLocks noGrp="1"/>
          </p:cNvGraphicFramePr>
          <p:nvPr>
            <p:ph idx="1"/>
            <p:extLst>
              <p:ext uri="{D42A27DB-BD31-4B8C-83A1-F6EECF244321}">
                <p14:modId xmlns:p14="http://schemas.microsoft.com/office/powerpoint/2010/main" val="1345692034"/>
              </p:ext>
            </p:extLst>
          </p:nvPr>
        </p:nvGraphicFramePr>
        <p:xfrm>
          <a:off x="838200" y="441434"/>
          <a:ext cx="10515600" cy="1454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8" descr="Billedresultat for quote on work socrates"/>
          <p:cNvSpPr>
            <a:spLocks noGrp="1" noChangeAspect="1" noChangeArrowheads="1"/>
          </p:cNvSpPr>
          <p:nvPr>
            <p:ph type="title"/>
          </p:nvPr>
        </p:nvSpPr>
        <p:spPr bwMode="auto">
          <a:xfrm>
            <a:off x="2383221" y="4380076"/>
            <a:ext cx="10515600" cy="13255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o-FO" dirty="0"/>
          </a:p>
        </p:txBody>
      </p:sp>
      <p:pic>
        <p:nvPicPr>
          <p:cNvPr id="1034" name="Picture 10" descr="Billedresultat for quote on work socra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8252" y="2175641"/>
            <a:ext cx="80962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635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fo-FO"/>
          </a:p>
        </p:txBody>
      </p:sp>
      <p:sp>
        <p:nvSpPr>
          <p:cNvPr id="3" name="Pladsholder til indhold 2"/>
          <p:cNvSpPr>
            <a:spLocks noGrp="1"/>
          </p:cNvSpPr>
          <p:nvPr>
            <p:ph idx="1"/>
          </p:nvPr>
        </p:nvSpPr>
        <p:spPr/>
        <p:txBody>
          <a:bodyPr/>
          <a:lstStyle/>
          <a:p>
            <a:endParaRPr lang="fo-FO"/>
          </a:p>
        </p:txBody>
      </p:sp>
    </p:spTree>
    <p:extLst>
      <p:ext uri="{BB962C8B-B14F-4D97-AF65-F5344CB8AC3E}">
        <p14:creationId xmlns:p14="http://schemas.microsoft.com/office/powerpoint/2010/main" val="1706418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fo-FO"/>
          </a:p>
        </p:txBody>
      </p:sp>
      <p:sp>
        <p:nvSpPr>
          <p:cNvPr id="3" name="Pladsholder til indhold 2"/>
          <p:cNvSpPr>
            <a:spLocks noGrp="1"/>
          </p:cNvSpPr>
          <p:nvPr>
            <p:ph idx="1"/>
          </p:nvPr>
        </p:nvSpPr>
        <p:spPr/>
        <p:txBody>
          <a:bodyPr/>
          <a:lstStyle/>
          <a:p>
            <a:endParaRPr lang="fo-FO"/>
          </a:p>
        </p:txBody>
      </p:sp>
    </p:spTree>
    <p:extLst>
      <p:ext uri="{BB962C8B-B14F-4D97-AF65-F5344CB8AC3E}">
        <p14:creationId xmlns:p14="http://schemas.microsoft.com/office/powerpoint/2010/main" val="976412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fo-FO"/>
          </a:p>
        </p:txBody>
      </p:sp>
      <p:sp>
        <p:nvSpPr>
          <p:cNvPr id="3" name="Pladsholder til indhold 2"/>
          <p:cNvSpPr>
            <a:spLocks noGrp="1"/>
          </p:cNvSpPr>
          <p:nvPr>
            <p:ph idx="1"/>
          </p:nvPr>
        </p:nvSpPr>
        <p:spPr/>
        <p:txBody>
          <a:bodyPr/>
          <a:lstStyle/>
          <a:p>
            <a:endParaRPr lang="fo-FO"/>
          </a:p>
        </p:txBody>
      </p:sp>
    </p:spTree>
    <p:extLst>
      <p:ext uri="{BB962C8B-B14F-4D97-AF65-F5344CB8AC3E}">
        <p14:creationId xmlns:p14="http://schemas.microsoft.com/office/powerpoint/2010/main" val="3505920660"/>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833</Words>
  <Application>Microsoft Office PowerPoint</Application>
  <PresentationFormat>Widescreen</PresentationFormat>
  <Paragraphs>76</Paragraphs>
  <Slides>18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Calibri</vt:lpstr>
      <vt:lpstr>Calibri Light</vt:lpstr>
      <vt:lpstr>Wingdings</vt:lpstr>
      <vt:lpstr>Office-tema</vt:lpstr>
      <vt:lpstr>Verkætlan 2020</vt:lpstr>
      <vt:lpstr>PowerPoint-præsentation</vt:lpstr>
      <vt:lpstr>Sokrates 469 -399</vt:lpstr>
      <vt:lpstr>Sokratiskir spurningar</vt:lpstr>
      <vt:lpstr>Sitat Sokrates</vt:lpstr>
      <vt:lpstr>At seta spurningar/at spyrja er grundarlagi undir eini verkætlan</vt:lpstr>
      <vt:lpstr>At spyrja og at gera spurdóm</vt:lpstr>
      <vt:lpstr>At gera spurdóm</vt:lpstr>
      <vt:lpstr>At gera spurdóm</vt:lpstr>
      <vt:lpstr>Dømi uppá spurdóm – fyrsta stig</vt:lpstr>
      <vt:lpstr>Dømi uppá spurdóm – næsta stig</vt:lpstr>
      <vt:lpstr>Dømi uppá spurdóm – triðja stig</vt:lpstr>
      <vt:lpstr>Dømi uppá spurdóm – fjórða stig</vt:lpstr>
      <vt:lpstr>Dømi uppá spurdóm – fimta stig</vt:lpstr>
      <vt:lpstr>PowerPoint-præsentation</vt:lpstr>
      <vt:lpstr>PowerPoint-præsentation</vt:lpstr>
      <vt:lpstr>PowerPoint-præsentation</vt:lpstr>
      <vt:lpstr>PowerPoint-præsentation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Súsanna Holm</dc:creator>
  <cp:lastModifiedBy>Súsanna Holm</cp:lastModifiedBy>
  <cp:revision>29</cp:revision>
  <dcterms:created xsi:type="dcterms:W3CDTF">2020-03-09T20:46:06Z</dcterms:created>
  <dcterms:modified xsi:type="dcterms:W3CDTF">2021-01-08T14:08:02Z</dcterms:modified>
</cp:coreProperties>
</file>