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3" r:id="rId5"/>
    <p:sldId id="264" r:id="rId6"/>
    <p:sldId id="260" r:id="rId7"/>
    <p:sldId id="261" r:id="rId8"/>
    <p:sldId id="259" r:id="rId9"/>
    <p:sldId id="258" r:id="rId10"/>
  </p:sldIdLst>
  <p:sldSz cx="12192000" cy="6858000"/>
  <p:notesSz cx="6858000" cy="9144000"/>
  <p:defaultTextStyle>
    <a:defPPr>
      <a:defRPr lang="fo-F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4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68350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489036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074446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671410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59817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31885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903810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995881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o-FO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820437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145204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965134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E29F4-DDD2-4C68-99A9-5C3A097B1E38}" type="datetimeFigureOut">
              <a:rPr lang="fo-FO" smtClean="0"/>
              <a:t>19.05.2022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o-FO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6A2B3-1732-4F9B-BF2A-14664C02ADBA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24426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o-F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20" y="1229000"/>
            <a:ext cx="10648296" cy="574051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90185" y="263719"/>
            <a:ext cx="9144000" cy="965281"/>
          </a:xfrm>
        </p:spPr>
        <p:txBody>
          <a:bodyPr/>
          <a:lstStyle/>
          <a:p>
            <a:r>
              <a:rPr lang="da-DK" dirty="0" err="1"/>
              <a:t>Próvtøka</a:t>
            </a:r>
            <a:r>
              <a:rPr lang="da-DK" dirty="0"/>
              <a:t> í </a:t>
            </a:r>
            <a:r>
              <a:rPr lang="da-DK" dirty="0" err="1"/>
              <a:t>samfelagsfrøði</a:t>
            </a:r>
            <a:r>
              <a:rPr lang="da-DK" dirty="0"/>
              <a:t> </a:t>
            </a:r>
            <a:endParaRPr lang="fo-FO" dirty="0"/>
          </a:p>
        </p:txBody>
      </p:sp>
      <p:sp>
        <p:nvSpPr>
          <p:cNvPr id="5" name="Rektangel 4"/>
          <p:cNvSpPr/>
          <p:nvPr/>
        </p:nvSpPr>
        <p:spPr>
          <a:xfrm>
            <a:off x="869796" y="4460488"/>
            <a:ext cx="3133492" cy="624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b="1" dirty="0" err="1">
                <a:solidFill>
                  <a:schemeClr val="tx1"/>
                </a:solidFill>
                <a:latin typeface="Bahnschrift Light SemiCondensed" panose="020B0502040204020203" pitchFamily="34" charset="0"/>
              </a:rPr>
              <a:t>Samfelagið</a:t>
            </a:r>
            <a:endParaRPr lang="fo-FO" sz="3200" b="1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04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99698"/>
            <a:ext cx="9144000" cy="1229710"/>
          </a:xfrm>
        </p:spPr>
        <p:txBody>
          <a:bodyPr>
            <a:normAutofit/>
          </a:bodyPr>
          <a:lstStyle/>
          <a:p>
            <a:r>
              <a:rPr lang="da-DK" dirty="0" err="1"/>
              <a:t>Munnlig</a:t>
            </a:r>
            <a:r>
              <a:rPr lang="da-DK" dirty="0"/>
              <a:t> </a:t>
            </a:r>
            <a:r>
              <a:rPr lang="da-DK" dirty="0" err="1"/>
              <a:t>próvtøka</a:t>
            </a:r>
            <a:endParaRPr lang="fo-F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36027" y="1933903"/>
            <a:ext cx="11130455" cy="4582511"/>
          </a:xfrm>
        </p:spPr>
        <p:txBody>
          <a:bodyPr>
            <a:normAutofit/>
          </a:bodyPr>
          <a:lstStyle/>
          <a:p>
            <a:pPr algn="l"/>
            <a:r>
              <a:rPr lang="da-DK" dirty="0" err="1"/>
              <a:t>Munnliga</a:t>
            </a:r>
            <a:r>
              <a:rPr lang="da-DK" dirty="0"/>
              <a:t> </a:t>
            </a:r>
            <a:r>
              <a:rPr lang="da-DK" dirty="0" err="1"/>
              <a:t>próvtøkan</a:t>
            </a:r>
            <a:r>
              <a:rPr lang="da-DK" dirty="0"/>
              <a:t> í </a:t>
            </a:r>
            <a:r>
              <a:rPr lang="da-DK" dirty="0" err="1"/>
              <a:t>samfelagsfrøði</a:t>
            </a:r>
            <a:r>
              <a:rPr lang="da-DK" dirty="0"/>
              <a:t> </a:t>
            </a:r>
            <a:r>
              <a:rPr lang="da-DK" dirty="0" err="1"/>
              <a:t>fevnir</a:t>
            </a:r>
            <a:r>
              <a:rPr lang="da-DK" dirty="0"/>
              <a:t> </a:t>
            </a:r>
            <a:r>
              <a:rPr lang="da-DK" dirty="0" err="1"/>
              <a:t>um</a:t>
            </a:r>
            <a:r>
              <a:rPr lang="da-DK" dirty="0"/>
              <a:t> 2 </a:t>
            </a:r>
            <a:r>
              <a:rPr lang="da-DK" dirty="0" err="1"/>
              <a:t>partar</a:t>
            </a:r>
            <a:r>
              <a:rPr lang="da-DK" dirty="0"/>
              <a:t> og </a:t>
            </a:r>
            <a:r>
              <a:rPr lang="da-DK" dirty="0" err="1"/>
              <a:t>varir</a:t>
            </a:r>
            <a:r>
              <a:rPr lang="da-DK" dirty="0"/>
              <a:t> </a:t>
            </a:r>
            <a:r>
              <a:rPr lang="da-DK" dirty="0" err="1"/>
              <a:t>tilsamans</a:t>
            </a:r>
            <a:r>
              <a:rPr lang="da-DK" dirty="0"/>
              <a:t> í 20 min, </a:t>
            </a:r>
            <a:r>
              <a:rPr lang="da-DK" dirty="0" err="1"/>
              <a:t>íroknað</a:t>
            </a:r>
            <a:r>
              <a:rPr lang="da-DK" dirty="0"/>
              <a:t> </a:t>
            </a:r>
            <a:r>
              <a:rPr lang="da-DK" dirty="0" err="1"/>
              <a:t>próvdøming</a:t>
            </a:r>
            <a:r>
              <a:rPr lang="da-DK" dirty="0"/>
              <a:t>. </a:t>
            </a:r>
            <a:r>
              <a:rPr lang="da-DK" dirty="0" err="1"/>
              <a:t>Eingin</a:t>
            </a:r>
            <a:r>
              <a:rPr lang="da-DK" dirty="0"/>
              <a:t> </a:t>
            </a:r>
            <a:r>
              <a:rPr lang="da-DK" dirty="0" err="1"/>
              <a:t>fyrireikingartíð</a:t>
            </a:r>
            <a:r>
              <a:rPr lang="da-DK" dirty="0"/>
              <a:t> </a:t>
            </a:r>
            <a:r>
              <a:rPr lang="da-DK" dirty="0" err="1"/>
              <a:t>verður</a:t>
            </a:r>
            <a:r>
              <a:rPr lang="da-DK" dirty="0"/>
              <a:t> </a:t>
            </a:r>
            <a:r>
              <a:rPr lang="da-DK" dirty="0" err="1"/>
              <a:t>givin</a:t>
            </a:r>
            <a:r>
              <a:rPr lang="da-DK" dirty="0"/>
              <a:t>. </a:t>
            </a:r>
          </a:p>
          <a:p>
            <a:pPr algn="l"/>
            <a:endParaRPr lang="da-DK" dirty="0"/>
          </a:p>
          <a:p>
            <a:pPr marL="457200" indent="-457200" algn="l">
              <a:buAutoNum type="arabicPeriod"/>
            </a:pPr>
            <a:r>
              <a:rPr lang="da-DK" b="1" dirty="0" err="1"/>
              <a:t>Partur</a:t>
            </a:r>
            <a:r>
              <a:rPr lang="da-DK" dirty="0"/>
              <a:t> (</a:t>
            </a:r>
            <a:r>
              <a:rPr lang="da-DK" dirty="0" err="1"/>
              <a:t>uml</a:t>
            </a:r>
            <a:r>
              <a:rPr lang="da-DK" dirty="0"/>
              <a:t>. 6-8 min)</a:t>
            </a:r>
          </a:p>
          <a:p>
            <a:pPr algn="l"/>
            <a:r>
              <a:rPr lang="da-DK" dirty="0" err="1"/>
              <a:t>Framløga</a:t>
            </a:r>
            <a:r>
              <a:rPr lang="da-DK" dirty="0"/>
              <a:t> av </a:t>
            </a:r>
            <a:r>
              <a:rPr lang="da-DK" dirty="0" err="1"/>
              <a:t>sjálvvaldum</a:t>
            </a:r>
            <a:r>
              <a:rPr lang="da-DK" dirty="0"/>
              <a:t> </a:t>
            </a:r>
            <a:r>
              <a:rPr lang="da-DK" dirty="0" err="1"/>
              <a:t>evni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støði</a:t>
            </a:r>
            <a:r>
              <a:rPr lang="da-DK" dirty="0"/>
              <a:t> í </a:t>
            </a:r>
            <a:r>
              <a:rPr lang="da-DK" dirty="0" err="1"/>
              <a:t>framløguætlan</a:t>
            </a:r>
            <a:r>
              <a:rPr lang="da-DK" dirty="0"/>
              <a:t> (</a:t>
            </a:r>
            <a:r>
              <a:rPr lang="da-DK" dirty="0" err="1"/>
              <a:t>tilfar</a:t>
            </a:r>
            <a:r>
              <a:rPr lang="da-DK" dirty="0"/>
              <a:t> </a:t>
            </a:r>
            <a:r>
              <a:rPr lang="da-DK" dirty="0" err="1"/>
              <a:t>frá</a:t>
            </a:r>
            <a:r>
              <a:rPr lang="da-DK" dirty="0"/>
              <a:t> 8. og 9. fl.)</a:t>
            </a:r>
          </a:p>
          <a:p>
            <a:pPr algn="l"/>
            <a:endParaRPr lang="da-DK" dirty="0"/>
          </a:p>
          <a:p>
            <a:pPr marL="457200" indent="-457200" algn="l">
              <a:buAutoNum type="arabicPeriod" startAt="2"/>
            </a:pPr>
            <a:r>
              <a:rPr lang="da-DK" b="1" dirty="0" err="1"/>
              <a:t>Partur</a:t>
            </a:r>
            <a:endParaRPr lang="da-DK" b="1" dirty="0"/>
          </a:p>
          <a:p>
            <a:pPr algn="l"/>
            <a:r>
              <a:rPr lang="da-DK" dirty="0" err="1"/>
              <a:t>Samtala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støði</a:t>
            </a:r>
            <a:r>
              <a:rPr lang="da-DK" dirty="0"/>
              <a:t> í </a:t>
            </a:r>
            <a:r>
              <a:rPr lang="da-DK" dirty="0" err="1"/>
              <a:t>próvtøkuspurningi</a:t>
            </a:r>
            <a:r>
              <a:rPr lang="da-DK" dirty="0"/>
              <a:t> í </a:t>
            </a:r>
            <a:r>
              <a:rPr lang="da-DK" dirty="0" err="1"/>
              <a:t>kendum</a:t>
            </a:r>
            <a:r>
              <a:rPr lang="da-DK" dirty="0"/>
              <a:t> </a:t>
            </a:r>
            <a:r>
              <a:rPr lang="da-DK" dirty="0" err="1"/>
              <a:t>tilfari</a:t>
            </a:r>
            <a:r>
              <a:rPr lang="da-DK" dirty="0"/>
              <a:t> (</a:t>
            </a:r>
            <a:r>
              <a:rPr lang="da-DK" dirty="0" err="1"/>
              <a:t>tilfar</a:t>
            </a:r>
            <a:r>
              <a:rPr lang="da-DK" dirty="0"/>
              <a:t> </a:t>
            </a:r>
            <a:r>
              <a:rPr lang="da-DK" dirty="0" err="1"/>
              <a:t>frá</a:t>
            </a:r>
            <a:r>
              <a:rPr lang="da-DK" dirty="0"/>
              <a:t> 9. fl.)</a:t>
            </a:r>
          </a:p>
          <a:p>
            <a:pPr algn="l"/>
            <a:endParaRPr lang="da-DK" dirty="0"/>
          </a:p>
          <a:p>
            <a:r>
              <a:rPr lang="fo-FO" dirty="0"/>
              <a:t>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4797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451945" y="462455"/>
            <a:ext cx="2837793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da-DK" b="1" dirty="0" err="1"/>
              <a:t>Sosiologi</a:t>
            </a:r>
            <a:endParaRPr lang="fo-FO" b="1" dirty="0"/>
          </a:p>
        </p:txBody>
      </p:sp>
      <p:sp>
        <p:nvSpPr>
          <p:cNvPr id="5" name="Tekstfelt 4"/>
          <p:cNvSpPr txBox="1"/>
          <p:nvPr/>
        </p:nvSpPr>
        <p:spPr>
          <a:xfrm>
            <a:off x="4083269" y="457935"/>
            <a:ext cx="2837793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da-DK" b="1" dirty="0"/>
              <a:t>Politik</a:t>
            </a:r>
            <a:endParaRPr lang="fo-FO" b="1" dirty="0"/>
          </a:p>
        </p:txBody>
      </p:sp>
      <p:sp>
        <p:nvSpPr>
          <p:cNvPr id="6" name="Tekstfelt 5"/>
          <p:cNvSpPr txBox="1"/>
          <p:nvPr/>
        </p:nvSpPr>
        <p:spPr>
          <a:xfrm>
            <a:off x="7793421" y="457935"/>
            <a:ext cx="283779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da-DK" b="1" dirty="0" err="1"/>
              <a:t>Búskap</a:t>
            </a:r>
            <a:endParaRPr lang="fo-FO" b="1" dirty="0"/>
          </a:p>
        </p:txBody>
      </p:sp>
      <p:sp>
        <p:nvSpPr>
          <p:cNvPr id="7" name="Tekstfelt 6"/>
          <p:cNvSpPr txBox="1"/>
          <p:nvPr/>
        </p:nvSpPr>
        <p:spPr>
          <a:xfrm>
            <a:off x="373117" y="1454157"/>
            <a:ext cx="2837793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dirty="0" err="1"/>
              <a:t>Rúsdrekka</a:t>
            </a:r>
            <a:r>
              <a:rPr lang="da-DK" dirty="0"/>
              <a:t> og </a:t>
            </a:r>
            <a:r>
              <a:rPr lang="da-DK" dirty="0" err="1"/>
              <a:t>rúsevni</a:t>
            </a:r>
            <a:endParaRPr lang="da-DK" dirty="0"/>
          </a:p>
          <a:p>
            <a:pPr marL="285750" indent="-285750">
              <a:buFontTx/>
              <a:buChar char="-"/>
            </a:pPr>
            <a:endParaRPr lang="fo-FO" dirty="0"/>
          </a:p>
        </p:txBody>
      </p:sp>
      <p:sp>
        <p:nvSpPr>
          <p:cNvPr id="8" name="Tekstfelt 7"/>
          <p:cNvSpPr txBox="1"/>
          <p:nvPr/>
        </p:nvSpPr>
        <p:spPr>
          <a:xfrm>
            <a:off x="4083268" y="1454157"/>
            <a:ext cx="2837793" cy="2031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dirty="0" err="1"/>
              <a:t>Fjórða</a:t>
            </a:r>
            <a:r>
              <a:rPr lang="da-DK" dirty="0"/>
              <a:t> </a:t>
            </a:r>
            <a:r>
              <a:rPr lang="da-DK" dirty="0" err="1"/>
              <a:t>samfelagsmaktin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Mannarættindi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Politiskar </a:t>
            </a:r>
            <a:r>
              <a:rPr lang="da-DK" dirty="0" err="1"/>
              <a:t>skipanir</a:t>
            </a:r>
            <a:r>
              <a:rPr lang="da-DK" dirty="0"/>
              <a:t> og val</a:t>
            </a:r>
          </a:p>
          <a:p>
            <a:pPr marL="285750" indent="-285750">
              <a:buFontTx/>
              <a:buChar char="-"/>
            </a:pPr>
            <a:r>
              <a:rPr lang="da-DK" dirty="0" err="1"/>
              <a:t>Tey</a:t>
            </a:r>
            <a:r>
              <a:rPr lang="da-DK" dirty="0"/>
              <a:t> 17 </a:t>
            </a:r>
            <a:r>
              <a:rPr lang="da-DK" dirty="0" err="1"/>
              <a:t>heimsmálini</a:t>
            </a:r>
            <a:r>
              <a:rPr lang="da-DK" dirty="0"/>
              <a:t> </a:t>
            </a:r>
            <a:r>
              <a:rPr lang="da-DK" dirty="0" err="1"/>
              <a:t>fyri</a:t>
            </a:r>
            <a:r>
              <a:rPr lang="da-DK" dirty="0"/>
              <a:t> </a:t>
            </a:r>
            <a:r>
              <a:rPr lang="da-DK" dirty="0" err="1"/>
              <a:t>burðardyggari</a:t>
            </a:r>
            <a:r>
              <a:rPr lang="da-DK" dirty="0"/>
              <a:t> </a:t>
            </a:r>
            <a:r>
              <a:rPr lang="da-DK" dirty="0" err="1"/>
              <a:t>menning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Politisku </a:t>
            </a:r>
            <a:r>
              <a:rPr lang="da-DK" dirty="0" err="1"/>
              <a:t>flokkarnir</a:t>
            </a:r>
            <a:endParaRPr lang="da-DK" dirty="0"/>
          </a:p>
          <a:p>
            <a:pPr marL="285750" indent="-285750">
              <a:buFontTx/>
              <a:buChar char="-"/>
            </a:pPr>
            <a:endParaRPr lang="fo-FO" dirty="0"/>
          </a:p>
        </p:txBody>
      </p:sp>
      <p:sp>
        <p:nvSpPr>
          <p:cNvPr id="9" name="Tekstfelt 8"/>
          <p:cNvSpPr txBox="1"/>
          <p:nvPr/>
        </p:nvSpPr>
        <p:spPr>
          <a:xfrm>
            <a:off x="7793420" y="1454157"/>
            <a:ext cx="2837793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dirty="0" err="1"/>
              <a:t>Brúkarasamfelagið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Marknaðarføring</a:t>
            </a:r>
            <a:r>
              <a:rPr lang="da-DK" dirty="0"/>
              <a:t> og </a:t>
            </a:r>
            <a:r>
              <a:rPr lang="da-DK" dirty="0" err="1"/>
              <a:t>lýsingar</a:t>
            </a:r>
            <a:endParaRPr lang="da-DK" dirty="0"/>
          </a:p>
          <a:p>
            <a:pPr marL="285750" indent="-285750">
              <a:buFontTx/>
              <a:buChar char="-"/>
            </a:pPr>
            <a:endParaRPr lang="da-DK" dirty="0"/>
          </a:p>
        </p:txBody>
      </p:sp>
      <p:sp>
        <p:nvSpPr>
          <p:cNvPr id="10" name="Tekstfelt 9"/>
          <p:cNvSpPr txBox="1"/>
          <p:nvPr/>
        </p:nvSpPr>
        <p:spPr>
          <a:xfrm>
            <a:off x="373117" y="4162554"/>
            <a:ext cx="2837793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dirty="0" err="1"/>
              <a:t>Kærleiki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Familja</a:t>
            </a:r>
            <a:r>
              <a:rPr lang="da-DK" dirty="0"/>
              <a:t> og </a:t>
            </a:r>
            <a:r>
              <a:rPr lang="da-DK" dirty="0" err="1"/>
              <a:t>samlív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Kynslív</a:t>
            </a:r>
            <a:r>
              <a:rPr lang="da-DK" dirty="0"/>
              <a:t> og </a:t>
            </a:r>
            <a:r>
              <a:rPr lang="da-DK" dirty="0" err="1"/>
              <a:t>verja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Javnstøða</a:t>
            </a:r>
            <a:endParaRPr lang="da-DK" dirty="0"/>
          </a:p>
          <a:p>
            <a:pPr marL="285750" indent="-285750">
              <a:buFontTx/>
              <a:buChar char="-"/>
            </a:pPr>
            <a:endParaRPr lang="fo-FO" dirty="0"/>
          </a:p>
        </p:txBody>
      </p:sp>
      <p:sp>
        <p:nvSpPr>
          <p:cNvPr id="11" name="Tekstfelt 10"/>
          <p:cNvSpPr txBox="1"/>
          <p:nvPr/>
        </p:nvSpPr>
        <p:spPr>
          <a:xfrm>
            <a:off x="4083267" y="4162554"/>
            <a:ext cx="2837793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dirty="0" err="1"/>
              <a:t>Løgtingsvalið</a:t>
            </a:r>
            <a:r>
              <a:rPr lang="da-DK" dirty="0"/>
              <a:t> 2019</a:t>
            </a:r>
          </a:p>
          <a:p>
            <a:pPr marL="285750" indent="-285750">
              <a:buFontTx/>
              <a:buChar char="-"/>
            </a:pPr>
            <a:r>
              <a:rPr lang="da-DK" dirty="0"/>
              <a:t>Politisku </a:t>
            </a:r>
            <a:r>
              <a:rPr lang="da-DK" dirty="0" err="1"/>
              <a:t>flokkarnir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Mannarættindi</a:t>
            </a:r>
            <a:r>
              <a:rPr lang="da-DK" dirty="0"/>
              <a:t> </a:t>
            </a:r>
          </a:p>
          <a:p>
            <a:pPr marL="285750" indent="-285750">
              <a:buFontTx/>
              <a:buChar char="-"/>
            </a:pPr>
            <a:r>
              <a:rPr lang="da-DK" dirty="0" err="1"/>
              <a:t>Hugsjónir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Javnstøða</a:t>
            </a:r>
            <a:endParaRPr lang="da-DK" dirty="0"/>
          </a:p>
          <a:p>
            <a:pPr marL="285750" indent="-285750">
              <a:buFontTx/>
              <a:buChar char="-"/>
            </a:pPr>
            <a:endParaRPr lang="fo-FO" dirty="0"/>
          </a:p>
        </p:txBody>
      </p:sp>
      <p:sp>
        <p:nvSpPr>
          <p:cNvPr id="12" name="Tekstfelt 11"/>
          <p:cNvSpPr txBox="1"/>
          <p:nvPr/>
        </p:nvSpPr>
        <p:spPr>
          <a:xfrm>
            <a:off x="7793420" y="4162554"/>
            <a:ext cx="2837793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dirty="0" err="1"/>
              <a:t>Búskapur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Almennur</a:t>
            </a:r>
            <a:r>
              <a:rPr lang="da-DK" dirty="0"/>
              <a:t> </a:t>
            </a:r>
            <a:r>
              <a:rPr lang="da-DK" dirty="0" err="1"/>
              <a:t>búskapur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Fø</a:t>
            </a:r>
            <a:r>
              <a:rPr lang="da-DK" dirty="0"/>
              <a:t>. </a:t>
            </a:r>
            <a:r>
              <a:rPr lang="da-DK" dirty="0" err="1"/>
              <a:t>Búskapur</a:t>
            </a:r>
            <a:r>
              <a:rPr lang="da-DK" dirty="0"/>
              <a:t> og </a:t>
            </a:r>
            <a:r>
              <a:rPr lang="da-DK" dirty="0" err="1"/>
              <a:t>útflutningur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Vælferðarsamfelagið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Javnstøða</a:t>
            </a:r>
            <a:endParaRPr lang="da-DK" dirty="0"/>
          </a:p>
          <a:p>
            <a:pPr marL="285750" indent="-285750">
              <a:buFontTx/>
              <a:buChar char="-"/>
            </a:pPr>
            <a:endParaRPr lang="fo-FO" dirty="0"/>
          </a:p>
        </p:txBody>
      </p:sp>
      <p:sp>
        <p:nvSpPr>
          <p:cNvPr id="2" name="Oval billedforklaring 1"/>
          <p:cNvSpPr/>
          <p:nvPr/>
        </p:nvSpPr>
        <p:spPr>
          <a:xfrm>
            <a:off x="10963604" y="1289596"/>
            <a:ext cx="1154824" cy="1366344"/>
          </a:xfrm>
          <a:prstGeom prst="wedgeEllipseCallout">
            <a:avLst>
              <a:gd name="adj1" fmla="val -72890"/>
              <a:gd name="adj2" fmla="val 5336"/>
            </a:avLst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 err="1">
                <a:solidFill>
                  <a:schemeClr val="tx1"/>
                </a:solidFill>
              </a:rPr>
              <a:t>Tilfar</a:t>
            </a:r>
            <a:r>
              <a:rPr lang="da-DK" sz="1200" dirty="0">
                <a:solidFill>
                  <a:schemeClr val="tx1"/>
                </a:solidFill>
              </a:rPr>
              <a:t> </a:t>
            </a:r>
            <a:r>
              <a:rPr lang="da-DK" sz="1200" dirty="0" err="1">
                <a:solidFill>
                  <a:schemeClr val="tx1"/>
                </a:solidFill>
              </a:rPr>
              <a:t>frá</a:t>
            </a:r>
            <a:r>
              <a:rPr lang="da-DK" sz="1200" dirty="0">
                <a:solidFill>
                  <a:schemeClr val="tx1"/>
                </a:solidFill>
              </a:rPr>
              <a:t> 8. fl. Kann </a:t>
            </a:r>
            <a:r>
              <a:rPr lang="da-DK" sz="1200" dirty="0" err="1">
                <a:solidFill>
                  <a:schemeClr val="tx1"/>
                </a:solidFill>
              </a:rPr>
              <a:t>nýtast</a:t>
            </a:r>
            <a:r>
              <a:rPr lang="da-DK" sz="1200" dirty="0">
                <a:solidFill>
                  <a:schemeClr val="tx1"/>
                </a:solidFill>
              </a:rPr>
              <a:t> til </a:t>
            </a:r>
            <a:r>
              <a:rPr lang="da-DK" sz="1200" dirty="0" err="1">
                <a:solidFill>
                  <a:schemeClr val="tx1"/>
                </a:solidFill>
              </a:rPr>
              <a:t>sjálvvalda</a:t>
            </a:r>
            <a:r>
              <a:rPr lang="da-DK" sz="1200" dirty="0">
                <a:solidFill>
                  <a:schemeClr val="tx1"/>
                </a:solidFill>
              </a:rPr>
              <a:t> </a:t>
            </a:r>
            <a:r>
              <a:rPr lang="da-DK" sz="1200" dirty="0" err="1">
                <a:solidFill>
                  <a:schemeClr val="tx1"/>
                </a:solidFill>
              </a:rPr>
              <a:t>evnið</a:t>
            </a:r>
            <a:endParaRPr lang="fo-FO" sz="1200" dirty="0">
              <a:solidFill>
                <a:schemeClr val="tx1"/>
              </a:solidFill>
            </a:endParaRPr>
          </a:p>
        </p:txBody>
      </p:sp>
      <p:sp>
        <p:nvSpPr>
          <p:cNvPr id="13" name="Oval billedforklaring 12"/>
          <p:cNvSpPr/>
          <p:nvPr/>
        </p:nvSpPr>
        <p:spPr>
          <a:xfrm>
            <a:off x="11001047" y="237581"/>
            <a:ext cx="1079937" cy="714703"/>
          </a:xfrm>
          <a:prstGeom prst="wedgeEllipseCallout">
            <a:avLst>
              <a:gd name="adj1" fmla="val -71439"/>
              <a:gd name="adj2" fmla="val 9634"/>
            </a:avLst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 err="1">
                <a:solidFill>
                  <a:schemeClr val="tx1"/>
                </a:solidFill>
              </a:rPr>
              <a:t>Høvuðs-evni</a:t>
            </a:r>
            <a:endParaRPr lang="fo-FO" sz="1200" dirty="0">
              <a:solidFill>
                <a:schemeClr val="tx1"/>
              </a:solidFill>
            </a:endParaRPr>
          </a:p>
        </p:txBody>
      </p:sp>
      <p:sp>
        <p:nvSpPr>
          <p:cNvPr id="14" name="Oval billedforklaring 13"/>
          <p:cNvSpPr/>
          <p:nvPr/>
        </p:nvSpPr>
        <p:spPr>
          <a:xfrm>
            <a:off x="10794125" y="3317009"/>
            <a:ext cx="1324303" cy="2520506"/>
          </a:xfrm>
          <a:prstGeom prst="wedgeEllipseCallout">
            <a:avLst>
              <a:gd name="adj1" fmla="val -84342"/>
              <a:gd name="adj2" fmla="val -16752"/>
            </a:avLst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 err="1">
                <a:solidFill>
                  <a:schemeClr val="tx1"/>
                </a:solidFill>
              </a:rPr>
              <a:t>Tilfar</a:t>
            </a:r>
            <a:r>
              <a:rPr lang="da-DK" sz="1200" dirty="0">
                <a:solidFill>
                  <a:schemeClr val="tx1"/>
                </a:solidFill>
              </a:rPr>
              <a:t> </a:t>
            </a:r>
            <a:r>
              <a:rPr lang="da-DK" sz="1200" dirty="0" err="1">
                <a:solidFill>
                  <a:schemeClr val="tx1"/>
                </a:solidFill>
              </a:rPr>
              <a:t>frá</a:t>
            </a:r>
            <a:r>
              <a:rPr lang="da-DK" sz="1200" dirty="0">
                <a:solidFill>
                  <a:schemeClr val="tx1"/>
                </a:solidFill>
              </a:rPr>
              <a:t> 9. fl. Kann </a:t>
            </a:r>
            <a:r>
              <a:rPr lang="da-DK" sz="1200" dirty="0" err="1">
                <a:solidFill>
                  <a:schemeClr val="tx1"/>
                </a:solidFill>
              </a:rPr>
              <a:t>nýtast</a:t>
            </a:r>
            <a:r>
              <a:rPr lang="da-DK" sz="1200" dirty="0">
                <a:solidFill>
                  <a:schemeClr val="tx1"/>
                </a:solidFill>
              </a:rPr>
              <a:t> til </a:t>
            </a:r>
            <a:r>
              <a:rPr lang="da-DK" sz="1200" dirty="0" err="1">
                <a:solidFill>
                  <a:schemeClr val="tx1"/>
                </a:solidFill>
              </a:rPr>
              <a:t>sjálvvalda</a:t>
            </a:r>
            <a:r>
              <a:rPr lang="da-DK" sz="1200" dirty="0">
                <a:solidFill>
                  <a:schemeClr val="tx1"/>
                </a:solidFill>
              </a:rPr>
              <a:t> </a:t>
            </a:r>
            <a:r>
              <a:rPr lang="da-DK" sz="1200" dirty="0" err="1">
                <a:solidFill>
                  <a:schemeClr val="tx1"/>
                </a:solidFill>
              </a:rPr>
              <a:t>evnið</a:t>
            </a:r>
            <a:r>
              <a:rPr lang="da-DK" sz="1200" dirty="0">
                <a:solidFill>
                  <a:schemeClr val="tx1"/>
                </a:solidFill>
              </a:rPr>
              <a:t> og </a:t>
            </a:r>
            <a:r>
              <a:rPr lang="da-DK" sz="1200" dirty="0" err="1">
                <a:solidFill>
                  <a:schemeClr val="tx1"/>
                </a:solidFill>
              </a:rPr>
              <a:t>verður</a:t>
            </a:r>
            <a:r>
              <a:rPr lang="da-DK" sz="1200" dirty="0">
                <a:solidFill>
                  <a:schemeClr val="tx1"/>
                </a:solidFill>
              </a:rPr>
              <a:t> </a:t>
            </a:r>
            <a:r>
              <a:rPr lang="da-DK" sz="1200" dirty="0" err="1">
                <a:solidFill>
                  <a:schemeClr val="tx1"/>
                </a:solidFill>
              </a:rPr>
              <a:t>eisini</a:t>
            </a:r>
            <a:r>
              <a:rPr lang="da-DK" sz="1200" dirty="0">
                <a:solidFill>
                  <a:schemeClr val="tx1"/>
                </a:solidFill>
              </a:rPr>
              <a:t> </a:t>
            </a:r>
            <a:r>
              <a:rPr lang="da-DK" sz="1200" dirty="0" err="1">
                <a:solidFill>
                  <a:schemeClr val="tx1"/>
                </a:solidFill>
              </a:rPr>
              <a:t>nýtt</a:t>
            </a:r>
            <a:r>
              <a:rPr lang="da-DK" sz="1200" dirty="0">
                <a:solidFill>
                  <a:schemeClr val="tx1"/>
                </a:solidFill>
              </a:rPr>
              <a:t> til </a:t>
            </a:r>
            <a:r>
              <a:rPr lang="da-DK" sz="1200" dirty="0" err="1">
                <a:solidFill>
                  <a:schemeClr val="tx1"/>
                </a:solidFill>
              </a:rPr>
              <a:t>próvtøku-spurningin</a:t>
            </a:r>
            <a:endParaRPr lang="fo-FO" sz="1200" dirty="0">
              <a:solidFill>
                <a:schemeClr val="tx1"/>
              </a:solidFill>
            </a:endParaRPr>
          </a:p>
        </p:txBody>
      </p:sp>
      <p:sp>
        <p:nvSpPr>
          <p:cNvPr id="3" name="Tekstfelt 2"/>
          <p:cNvSpPr txBox="1"/>
          <p:nvPr/>
        </p:nvSpPr>
        <p:spPr>
          <a:xfrm rot="20350189" flipH="1">
            <a:off x="165472" y="1218441"/>
            <a:ext cx="845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latin typeface="Rockwell" panose="02060603020205020403" pitchFamily="18" charset="0"/>
              </a:rPr>
              <a:t>8. fl</a:t>
            </a:r>
            <a:r>
              <a:rPr lang="da-DK" sz="1400" dirty="0">
                <a:latin typeface="Rockwell" panose="02060603020205020403" pitchFamily="18" charset="0"/>
              </a:rPr>
              <a:t>.</a:t>
            </a:r>
            <a:endParaRPr lang="fo-FO" sz="1400" dirty="0">
              <a:latin typeface="Rockwell" panose="02060603020205020403" pitchFamily="18" charset="0"/>
            </a:endParaRPr>
          </a:p>
        </p:txBody>
      </p:sp>
      <p:sp>
        <p:nvSpPr>
          <p:cNvPr id="15" name="Tekstfelt 14"/>
          <p:cNvSpPr txBox="1"/>
          <p:nvPr/>
        </p:nvSpPr>
        <p:spPr>
          <a:xfrm rot="20350189" flipH="1">
            <a:off x="3909840" y="1237208"/>
            <a:ext cx="845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latin typeface="Rockwell" panose="02060603020205020403" pitchFamily="18" charset="0"/>
              </a:rPr>
              <a:t>8. fl</a:t>
            </a:r>
            <a:r>
              <a:rPr lang="da-DK" sz="1400" dirty="0">
                <a:latin typeface="Rockwell" panose="02060603020205020403" pitchFamily="18" charset="0"/>
              </a:rPr>
              <a:t>.</a:t>
            </a:r>
            <a:endParaRPr lang="fo-FO" sz="1400" dirty="0">
              <a:latin typeface="Rockwell" panose="02060603020205020403" pitchFamily="18" charset="0"/>
            </a:endParaRPr>
          </a:p>
        </p:txBody>
      </p:sp>
      <p:sp>
        <p:nvSpPr>
          <p:cNvPr id="16" name="Tekstfelt 15"/>
          <p:cNvSpPr txBox="1"/>
          <p:nvPr/>
        </p:nvSpPr>
        <p:spPr>
          <a:xfrm rot="20350189" flipH="1">
            <a:off x="7609092" y="1211661"/>
            <a:ext cx="845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latin typeface="Rockwell" panose="02060603020205020403" pitchFamily="18" charset="0"/>
              </a:rPr>
              <a:t>8. fl</a:t>
            </a:r>
            <a:r>
              <a:rPr lang="da-DK" sz="1400" dirty="0">
                <a:latin typeface="Rockwell" panose="02060603020205020403" pitchFamily="18" charset="0"/>
              </a:rPr>
              <a:t>.</a:t>
            </a:r>
            <a:endParaRPr lang="fo-FO" sz="1400" dirty="0">
              <a:latin typeface="Rockwell" panose="02060603020205020403" pitchFamily="18" charset="0"/>
            </a:endParaRPr>
          </a:p>
        </p:txBody>
      </p:sp>
      <p:sp>
        <p:nvSpPr>
          <p:cNvPr id="17" name="Tekstfelt 16"/>
          <p:cNvSpPr txBox="1"/>
          <p:nvPr/>
        </p:nvSpPr>
        <p:spPr>
          <a:xfrm rot="20350189" flipH="1">
            <a:off x="196615" y="3903564"/>
            <a:ext cx="845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latin typeface="Rockwell" panose="02060603020205020403" pitchFamily="18" charset="0"/>
              </a:rPr>
              <a:t>9. fl</a:t>
            </a:r>
            <a:r>
              <a:rPr lang="da-DK" sz="1400" dirty="0">
                <a:latin typeface="Rockwell" panose="02060603020205020403" pitchFamily="18" charset="0"/>
              </a:rPr>
              <a:t>.</a:t>
            </a:r>
            <a:endParaRPr lang="fo-FO" sz="1400" dirty="0">
              <a:latin typeface="Rockwell" panose="02060603020205020403" pitchFamily="18" charset="0"/>
            </a:endParaRPr>
          </a:p>
        </p:txBody>
      </p:sp>
      <p:sp>
        <p:nvSpPr>
          <p:cNvPr id="18" name="Tekstfelt 17"/>
          <p:cNvSpPr txBox="1"/>
          <p:nvPr/>
        </p:nvSpPr>
        <p:spPr>
          <a:xfrm rot="20350189" flipH="1">
            <a:off x="3909450" y="3930858"/>
            <a:ext cx="845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latin typeface="Rockwell" panose="02060603020205020403" pitchFamily="18" charset="0"/>
              </a:rPr>
              <a:t>9. fl</a:t>
            </a:r>
            <a:r>
              <a:rPr lang="da-DK" sz="1400" dirty="0">
                <a:latin typeface="Rockwell" panose="02060603020205020403" pitchFamily="18" charset="0"/>
              </a:rPr>
              <a:t>.</a:t>
            </a:r>
            <a:endParaRPr lang="fo-FO" sz="1400" dirty="0">
              <a:latin typeface="Rockwell" panose="02060603020205020403" pitchFamily="18" charset="0"/>
            </a:endParaRPr>
          </a:p>
        </p:txBody>
      </p:sp>
      <p:sp>
        <p:nvSpPr>
          <p:cNvPr id="19" name="Tekstfelt 18"/>
          <p:cNvSpPr txBox="1"/>
          <p:nvPr/>
        </p:nvSpPr>
        <p:spPr>
          <a:xfrm rot="20350189" flipH="1">
            <a:off x="7609092" y="3937589"/>
            <a:ext cx="845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latin typeface="Rockwell" panose="02060603020205020403" pitchFamily="18" charset="0"/>
              </a:rPr>
              <a:t>9. fl</a:t>
            </a:r>
            <a:r>
              <a:rPr lang="da-DK" sz="1400" dirty="0">
                <a:latin typeface="Rockwell" panose="02060603020205020403" pitchFamily="18" charset="0"/>
              </a:rPr>
              <a:t>.</a:t>
            </a:r>
            <a:endParaRPr lang="fo-FO" sz="1400" dirty="0">
              <a:latin typeface="Rockwell" panose="02060603020205020403" pitchFamily="18" charset="0"/>
            </a:endParaRPr>
          </a:p>
        </p:txBody>
      </p:sp>
      <p:sp>
        <p:nvSpPr>
          <p:cNvPr id="22" name="Oval billedforklaring 21"/>
          <p:cNvSpPr/>
          <p:nvPr/>
        </p:nvSpPr>
        <p:spPr>
          <a:xfrm>
            <a:off x="138378" y="6193879"/>
            <a:ext cx="8038670" cy="628952"/>
          </a:xfrm>
          <a:prstGeom prst="wedgeEllipseCallout">
            <a:avLst>
              <a:gd name="adj1" fmla="val 63052"/>
              <a:gd name="adj2" fmla="val 43051"/>
            </a:avLst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o-FO" sz="1200" i="1" dirty="0" err="1">
                <a:solidFill>
                  <a:schemeClr val="tx1"/>
                </a:solidFill>
              </a:rPr>
              <a:t>Próvtøkuspurningurin</a:t>
            </a:r>
            <a:r>
              <a:rPr lang="fo-FO" sz="1200" i="1" dirty="0">
                <a:solidFill>
                  <a:schemeClr val="tx1"/>
                </a:solidFill>
              </a:rPr>
              <a:t> tekur støði í øðrum yvirskipaðum høvuðsevni enn tí, sum próvtakarin hevur valt at leggja fram í sjálvvalda evninum</a:t>
            </a:r>
            <a:r>
              <a:rPr lang="fo-FO" sz="1200" dirty="0">
                <a:solidFill>
                  <a:schemeClr val="tx1"/>
                </a:solidFill>
              </a:rPr>
              <a:t>.</a:t>
            </a:r>
            <a:endParaRPr lang="da-DK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301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373117" y="1061545"/>
            <a:ext cx="2837793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da-DK" b="1" dirty="0" err="1"/>
              <a:t>Sosiologi</a:t>
            </a:r>
            <a:endParaRPr lang="fo-FO" b="1" dirty="0"/>
          </a:p>
        </p:txBody>
      </p:sp>
      <p:sp>
        <p:nvSpPr>
          <p:cNvPr id="5" name="Tekstfelt 4"/>
          <p:cNvSpPr txBox="1"/>
          <p:nvPr/>
        </p:nvSpPr>
        <p:spPr>
          <a:xfrm>
            <a:off x="3988676" y="1061545"/>
            <a:ext cx="2837793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da-DK" b="1" dirty="0"/>
              <a:t>Politik</a:t>
            </a:r>
            <a:endParaRPr lang="fo-FO" b="1" dirty="0"/>
          </a:p>
        </p:txBody>
      </p:sp>
      <p:sp>
        <p:nvSpPr>
          <p:cNvPr id="6" name="Tekstfelt 5"/>
          <p:cNvSpPr txBox="1"/>
          <p:nvPr/>
        </p:nvSpPr>
        <p:spPr>
          <a:xfrm>
            <a:off x="7793419" y="1061545"/>
            <a:ext cx="283779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da-DK" b="1" dirty="0" err="1"/>
              <a:t>Búskap</a:t>
            </a:r>
            <a:endParaRPr lang="fo-FO" b="1" dirty="0"/>
          </a:p>
        </p:txBody>
      </p:sp>
      <p:sp>
        <p:nvSpPr>
          <p:cNvPr id="10" name="Tekstfelt 9"/>
          <p:cNvSpPr txBox="1"/>
          <p:nvPr/>
        </p:nvSpPr>
        <p:spPr>
          <a:xfrm>
            <a:off x="373116" y="1839768"/>
            <a:ext cx="2837793" cy="45243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dirty="0" err="1"/>
              <a:t>Rúsevni</a:t>
            </a:r>
            <a:r>
              <a:rPr lang="da-DK" dirty="0"/>
              <a:t> í </a:t>
            </a:r>
            <a:r>
              <a:rPr lang="da-DK" dirty="0" err="1"/>
              <a:t>føroyum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Ung og </a:t>
            </a:r>
            <a:r>
              <a:rPr lang="da-DK" dirty="0" err="1"/>
              <a:t>rúsdrekka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Alkoholisma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Rús-neyðtøka</a:t>
            </a:r>
            <a:r>
              <a:rPr lang="da-DK" dirty="0"/>
              <a:t> – </a:t>
            </a:r>
            <a:r>
              <a:rPr lang="da-DK" dirty="0" err="1"/>
              <a:t>sakarmál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Neyðtøka</a:t>
            </a:r>
            <a:r>
              <a:rPr lang="da-DK" dirty="0"/>
              <a:t> </a:t>
            </a:r>
          </a:p>
          <a:p>
            <a:pPr marL="285750" indent="-285750">
              <a:buFontTx/>
              <a:buChar char="-"/>
            </a:pPr>
            <a:r>
              <a:rPr lang="da-DK" dirty="0"/>
              <a:t>Abort </a:t>
            </a:r>
          </a:p>
          <a:p>
            <a:pPr marL="285750" indent="-285750">
              <a:buFontTx/>
              <a:buChar char="-"/>
            </a:pPr>
            <a:r>
              <a:rPr lang="da-DK" dirty="0"/>
              <a:t>HPV </a:t>
            </a:r>
            <a:r>
              <a:rPr lang="da-DK" dirty="0" err="1"/>
              <a:t>vaccina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LGBT</a:t>
            </a:r>
          </a:p>
          <a:p>
            <a:pPr marL="285750" indent="-285750">
              <a:buFontTx/>
              <a:buChar char="-"/>
            </a:pPr>
            <a:r>
              <a:rPr lang="da-DK" dirty="0"/>
              <a:t>Online </a:t>
            </a:r>
            <a:r>
              <a:rPr lang="da-DK" dirty="0" err="1"/>
              <a:t>kærleiki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Sosialir</a:t>
            </a:r>
            <a:r>
              <a:rPr lang="da-DK" dirty="0"/>
              <a:t> </a:t>
            </a:r>
            <a:r>
              <a:rPr lang="da-DK" dirty="0" err="1"/>
              <a:t>miðlar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Javnstøða</a:t>
            </a:r>
            <a:r>
              <a:rPr lang="da-DK" dirty="0"/>
              <a:t> í </a:t>
            </a:r>
            <a:r>
              <a:rPr lang="da-DK" dirty="0" err="1"/>
              <a:t>familjuni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Skilsmissur</a:t>
            </a:r>
            <a:r>
              <a:rPr lang="da-DK" dirty="0"/>
              <a:t> </a:t>
            </a:r>
          </a:p>
          <a:p>
            <a:pPr marL="285750" indent="-285750">
              <a:buFontTx/>
              <a:buChar char="-"/>
            </a:pPr>
            <a:r>
              <a:rPr lang="da-DK" dirty="0" err="1"/>
              <a:t>Foreldramynduleiki</a:t>
            </a:r>
            <a:r>
              <a:rPr lang="da-DK" dirty="0"/>
              <a:t> </a:t>
            </a:r>
          </a:p>
          <a:p>
            <a:endParaRPr lang="da-DK" dirty="0"/>
          </a:p>
          <a:p>
            <a:pPr marL="285750" indent="-285750">
              <a:buFontTx/>
              <a:buChar char="-"/>
            </a:pPr>
            <a:endParaRPr lang="da-DK" dirty="0"/>
          </a:p>
          <a:p>
            <a:pPr marL="285750" indent="-285750">
              <a:buFontTx/>
              <a:buChar char="-"/>
            </a:pPr>
            <a:endParaRPr lang="fo-FO" dirty="0"/>
          </a:p>
        </p:txBody>
      </p:sp>
      <p:sp>
        <p:nvSpPr>
          <p:cNvPr id="11" name="Tekstfelt 10"/>
          <p:cNvSpPr txBox="1"/>
          <p:nvPr/>
        </p:nvSpPr>
        <p:spPr>
          <a:xfrm>
            <a:off x="3988676" y="1839768"/>
            <a:ext cx="2837793" cy="45243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dirty="0" err="1"/>
              <a:t>Kvinnur</a:t>
            </a:r>
            <a:r>
              <a:rPr lang="da-DK" dirty="0"/>
              <a:t> í </a:t>
            </a:r>
            <a:r>
              <a:rPr lang="da-DK" dirty="0" err="1"/>
              <a:t>politikki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Kynskvotur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Barsilsfarloyvið</a:t>
            </a:r>
            <a:r>
              <a:rPr lang="da-DK" dirty="0"/>
              <a:t> </a:t>
            </a:r>
          </a:p>
          <a:p>
            <a:pPr marL="285750" indent="-285750">
              <a:buFontTx/>
              <a:buChar char="-"/>
            </a:pPr>
            <a:r>
              <a:rPr lang="da-DK" dirty="0" err="1"/>
              <a:t>Fjølmiðlar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Valstríð</a:t>
            </a:r>
            <a:r>
              <a:rPr lang="da-DK" dirty="0"/>
              <a:t>(</a:t>
            </a:r>
            <a:r>
              <a:rPr lang="da-DK" dirty="0" err="1"/>
              <a:t>kampagnur</a:t>
            </a:r>
            <a:r>
              <a:rPr lang="da-DK" dirty="0"/>
              <a:t>)</a:t>
            </a:r>
          </a:p>
          <a:p>
            <a:pPr marL="285750" indent="-285750">
              <a:buFontTx/>
              <a:buChar char="-"/>
            </a:pPr>
            <a:r>
              <a:rPr lang="da-DK" dirty="0" err="1"/>
              <a:t>Ungmannafeløg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Loysing</a:t>
            </a:r>
            <a:r>
              <a:rPr lang="da-DK" dirty="0"/>
              <a:t>- </a:t>
            </a:r>
            <a:r>
              <a:rPr lang="da-DK" dirty="0" err="1"/>
              <a:t>samband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Høgra-vinstra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Framtakið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Tey</a:t>
            </a:r>
            <a:r>
              <a:rPr lang="da-DK" dirty="0"/>
              <a:t> 17 </a:t>
            </a:r>
            <a:r>
              <a:rPr lang="da-DK" dirty="0" err="1"/>
              <a:t>heimsmálini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Grøn </a:t>
            </a:r>
            <a:r>
              <a:rPr lang="da-DK" dirty="0" err="1"/>
              <a:t>orka</a:t>
            </a:r>
            <a:r>
              <a:rPr lang="da-DK" dirty="0"/>
              <a:t> </a:t>
            </a:r>
          </a:p>
          <a:p>
            <a:pPr marL="285750" indent="-285750">
              <a:buFontTx/>
              <a:buChar char="-"/>
            </a:pPr>
            <a:r>
              <a:rPr lang="da-DK" dirty="0"/>
              <a:t>Demokrati</a:t>
            </a:r>
          </a:p>
          <a:p>
            <a:pPr marL="285750" indent="-285750">
              <a:buFontTx/>
              <a:buChar char="-"/>
            </a:pPr>
            <a:r>
              <a:rPr lang="da-DK" dirty="0" err="1"/>
              <a:t>Mannarættindi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Korona-</a:t>
            </a:r>
            <a:r>
              <a:rPr lang="da-DK" dirty="0" err="1"/>
              <a:t>kreppan</a:t>
            </a:r>
            <a:r>
              <a:rPr lang="da-DK" dirty="0"/>
              <a:t> </a:t>
            </a:r>
          </a:p>
          <a:p>
            <a:pPr marL="285750" indent="-285750">
              <a:buFontTx/>
              <a:buChar char="-"/>
            </a:pPr>
            <a:endParaRPr lang="da-DK" dirty="0"/>
          </a:p>
          <a:p>
            <a:pPr marL="285750" indent="-285750">
              <a:buFontTx/>
              <a:buChar char="-"/>
            </a:pPr>
            <a:endParaRPr lang="da-DK" dirty="0"/>
          </a:p>
        </p:txBody>
      </p:sp>
      <p:sp>
        <p:nvSpPr>
          <p:cNvPr id="12" name="Tekstfelt 11"/>
          <p:cNvSpPr txBox="1"/>
          <p:nvPr/>
        </p:nvSpPr>
        <p:spPr>
          <a:xfrm>
            <a:off x="7793418" y="1839768"/>
            <a:ext cx="2837793" cy="45243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dirty="0" err="1"/>
              <a:t>Alivinnan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Ferðavinnan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Fiskivinnan</a:t>
            </a:r>
            <a:r>
              <a:rPr lang="da-DK" dirty="0"/>
              <a:t> </a:t>
            </a:r>
          </a:p>
          <a:p>
            <a:pPr marL="285750" indent="-285750">
              <a:buFontTx/>
              <a:buChar char="-"/>
            </a:pPr>
            <a:r>
              <a:rPr lang="da-DK" dirty="0" err="1"/>
              <a:t>Útlendsk</a:t>
            </a:r>
            <a:r>
              <a:rPr lang="da-DK" dirty="0"/>
              <a:t> </a:t>
            </a:r>
            <a:r>
              <a:rPr lang="da-DK" dirty="0" err="1"/>
              <a:t>arbeiðsmegi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Javnstøða</a:t>
            </a:r>
            <a:r>
              <a:rPr lang="da-DK" dirty="0"/>
              <a:t> á </a:t>
            </a:r>
            <a:r>
              <a:rPr lang="da-DK" dirty="0" err="1"/>
              <a:t>arbeiðsmarknaðinum</a:t>
            </a:r>
            <a:r>
              <a:rPr lang="da-DK" dirty="0"/>
              <a:t> – </a:t>
            </a:r>
            <a:r>
              <a:rPr lang="da-DK" dirty="0" err="1"/>
              <a:t>pensjón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Útboð</a:t>
            </a:r>
            <a:r>
              <a:rPr lang="da-DK" dirty="0"/>
              <a:t> og </a:t>
            </a:r>
            <a:r>
              <a:rPr lang="da-DK" dirty="0" err="1"/>
              <a:t>eftirspurningur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Tey</a:t>
            </a:r>
            <a:r>
              <a:rPr lang="da-DK" dirty="0"/>
              <a:t> 17 </a:t>
            </a:r>
            <a:r>
              <a:rPr lang="da-DK" dirty="0" err="1"/>
              <a:t>heimsmálini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Grøn </a:t>
            </a:r>
            <a:r>
              <a:rPr lang="da-DK" dirty="0" err="1"/>
              <a:t>orka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Brúkarasamfelagið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Marknaðarføring</a:t>
            </a:r>
            <a:r>
              <a:rPr lang="da-DK" dirty="0"/>
              <a:t> og ung</a:t>
            </a:r>
          </a:p>
          <a:p>
            <a:pPr marL="285750" indent="-285750">
              <a:buFontTx/>
              <a:buChar char="-"/>
            </a:pPr>
            <a:r>
              <a:rPr lang="da-DK" dirty="0" err="1"/>
              <a:t>Vælferðarsamfelagið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 err="1"/>
              <a:t>Heilsuverkið</a:t>
            </a:r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Korona-</a:t>
            </a:r>
            <a:r>
              <a:rPr lang="da-DK" dirty="0" err="1"/>
              <a:t>kreppan</a:t>
            </a:r>
            <a:r>
              <a:rPr lang="da-DK" dirty="0"/>
              <a:t> </a:t>
            </a:r>
          </a:p>
          <a:p>
            <a:pPr marL="285750" indent="-285750">
              <a:buFontTx/>
              <a:buChar char="-"/>
            </a:pPr>
            <a:endParaRPr lang="da-DK" dirty="0"/>
          </a:p>
        </p:txBody>
      </p:sp>
      <p:sp>
        <p:nvSpPr>
          <p:cNvPr id="20" name="Tekstfelt 19"/>
          <p:cNvSpPr txBox="1"/>
          <p:nvPr/>
        </p:nvSpPr>
        <p:spPr>
          <a:xfrm>
            <a:off x="178676" y="210207"/>
            <a:ext cx="11729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 err="1">
                <a:latin typeface="Algerian" panose="04020705040A02060702" pitchFamily="82" charset="0"/>
              </a:rPr>
              <a:t>Hugarok</a:t>
            </a:r>
            <a:r>
              <a:rPr lang="da-DK" sz="2800" b="1" dirty="0"/>
              <a:t>  </a:t>
            </a:r>
            <a:r>
              <a:rPr lang="da-DK" sz="2800" b="1" dirty="0" err="1"/>
              <a:t>um</a:t>
            </a:r>
            <a:r>
              <a:rPr lang="da-DK" sz="2800" b="1" dirty="0"/>
              <a:t> </a:t>
            </a:r>
            <a:r>
              <a:rPr lang="da-DK" sz="2800" b="1" dirty="0" err="1"/>
              <a:t>sjálvvalda</a:t>
            </a:r>
            <a:r>
              <a:rPr lang="da-DK" sz="2800" b="1" dirty="0"/>
              <a:t> </a:t>
            </a:r>
            <a:r>
              <a:rPr lang="da-DK" sz="2800" b="1" dirty="0" err="1"/>
              <a:t>evnið</a:t>
            </a:r>
            <a:r>
              <a:rPr lang="da-DK" sz="2800" b="1" dirty="0"/>
              <a:t> </a:t>
            </a:r>
            <a:endParaRPr lang="fo-FO" sz="2800" b="1" dirty="0"/>
          </a:p>
        </p:txBody>
      </p:sp>
    </p:spTree>
    <p:extLst>
      <p:ext uri="{BB962C8B-B14F-4D97-AF65-F5344CB8AC3E}">
        <p14:creationId xmlns:p14="http://schemas.microsoft.com/office/powerpoint/2010/main" val="3634302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03890" y="220717"/>
            <a:ext cx="10552386" cy="1481959"/>
          </a:xfrm>
        </p:spPr>
        <p:txBody>
          <a:bodyPr>
            <a:normAutofit fontScale="90000"/>
          </a:bodyPr>
          <a:lstStyle/>
          <a:p>
            <a:r>
              <a:rPr lang="da-DK" dirty="0"/>
              <a:t>At </a:t>
            </a:r>
            <a:r>
              <a:rPr lang="da-DK" dirty="0" err="1"/>
              <a:t>velja</a:t>
            </a:r>
            <a:r>
              <a:rPr lang="da-DK" dirty="0"/>
              <a:t> og </a:t>
            </a:r>
            <a:r>
              <a:rPr lang="da-DK" dirty="0" err="1"/>
              <a:t>fyrireika</a:t>
            </a:r>
            <a:r>
              <a:rPr lang="da-DK" dirty="0"/>
              <a:t> </a:t>
            </a:r>
            <a:r>
              <a:rPr lang="da-DK" dirty="0" err="1"/>
              <a:t>sjálvvalda</a:t>
            </a:r>
            <a:r>
              <a:rPr lang="da-DK" dirty="0"/>
              <a:t> </a:t>
            </a:r>
            <a:r>
              <a:rPr lang="da-DK" dirty="0" err="1"/>
              <a:t>evni</a:t>
            </a:r>
            <a:endParaRPr lang="fo-FO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2322786"/>
            <a:ext cx="9144000" cy="4078014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o-FO" dirty="0"/>
              <a:t>Yvirskipað evni eru: politikkur, sosiologi ella búskapur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o-FO" dirty="0"/>
              <a:t>Hvør næmingur velur sítt yvirskipaða evni, sum hann hevur hug at arbeiða við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o-FO" dirty="0"/>
              <a:t>Næmingarnir kunnu arbeiða einsamallir ella í bólki við 2-3 næmingum (tó skulu næmingar einsæris til próvtøku)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o-FO" dirty="0"/>
              <a:t>Hvør næmingur ger sína egnu </a:t>
            </a:r>
            <a:r>
              <a:rPr lang="fo-FO" dirty="0" err="1"/>
              <a:t>framløguætlan</a:t>
            </a:r>
            <a:endParaRPr lang="fo-FO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o-FO" dirty="0"/>
              <a:t>Næmingarnir gera av, hvørjar keldur teir brúka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o-FO" dirty="0"/>
              <a:t>Næmingarnir kanna og leita eftir tilfari, ið kann geva teimum íblástur, t.d. bøkur, filmar, heimasíður, fløgur og bløð.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o-FO" dirty="0"/>
              <a:t>Næmingarnir seta 2-4 </a:t>
            </a:r>
            <a:r>
              <a:rPr lang="fo-FO" dirty="0" err="1"/>
              <a:t>hugdýpingarspurningar</a:t>
            </a:r>
            <a:r>
              <a:rPr lang="fo-FO" dirty="0"/>
              <a:t> til valda evnið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n-NO" dirty="0"/>
              <a:t>Næmingarnir skriva stuttar, beinraknar viðmerkingar til ymisku spurningarnar í framløguætlanini</a:t>
            </a:r>
          </a:p>
        </p:txBody>
      </p:sp>
    </p:spTree>
    <p:extLst>
      <p:ext uri="{BB962C8B-B14F-4D97-AF65-F5344CB8AC3E}">
        <p14:creationId xmlns:p14="http://schemas.microsoft.com/office/powerpoint/2010/main" val="2485536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/>
              <a:t>Sjálvvalda</a:t>
            </a:r>
            <a:r>
              <a:rPr lang="da-DK" b="1" dirty="0"/>
              <a:t> </a:t>
            </a:r>
            <a:r>
              <a:rPr lang="da-DK" b="1" dirty="0" err="1"/>
              <a:t>evnið</a:t>
            </a:r>
            <a:endParaRPr lang="fo-FO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5323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o-FO" dirty="0"/>
              <a:t>Sjálvvalda evnið tekur støði í </a:t>
            </a:r>
            <a:r>
              <a:rPr lang="fo-FO" dirty="0" err="1"/>
              <a:t>skjalfestu</a:t>
            </a:r>
            <a:r>
              <a:rPr lang="fo-FO" dirty="0"/>
              <a:t> </a:t>
            </a:r>
            <a:r>
              <a:rPr lang="fo-FO" dirty="0" err="1"/>
              <a:t>undirvísingargongdunum</a:t>
            </a:r>
            <a:r>
              <a:rPr lang="fo-FO" dirty="0"/>
              <a:t> í 8. og 9. flokki. Próvtakarin leggur fram sjálvvalda evnið munnliga, við støði í </a:t>
            </a:r>
            <a:r>
              <a:rPr lang="fo-FO" dirty="0" err="1"/>
              <a:t>framløguætlanini</a:t>
            </a:r>
            <a:r>
              <a:rPr lang="fo-FO" dirty="0"/>
              <a:t>, sum lærarin hevur góðkent undan próvtøkuni. Próvtakarin kann harumframt stuðla seg til sínar egnu viðmerkingar, men ikki at lesa beinleiðis burturúr, hvørki </a:t>
            </a:r>
            <a:r>
              <a:rPr lang="fo-FO" dirty="0" err="1"/>
              <a:t>framløguætlan</a:t>
            </a:r>
            <a:r>
              <a:rPr lang="fo-FO" dirty="0"/>
              <a:t> ella viðmerkingum.</a:t>
            </a:r>
          </a:p>
          <a:p>
            <a:pPr marL="0" indent="0">
              <a:buNone/>
            </a:pPr>
            <a:r>
              <a:rPr lang="fo-FO" dirty="0" err="1"/>
              <a:t>Próvhoyringin</a:t>
            </a:r>
            <a:r>
              <a:rPr lang="fo-FO" dirty="0"/>
              <a:t> í sjálvvalda evninum varir í umleið 6-8 minuttir.</a:t>
            </a:r>
          </a:p>
          <a:p>
            <a:pPr marL="0" indent="0">
              <a:buNone/>
            </a:pPr>
            <a:endParaRPr lang="fo-FO" u="sng" dirty="0"/>
          </a:p>
          <a:p>
            <a:pPr marL="0" indent="0">
              <a:buNone/>
            </a:pPr>
            <a:r>
              <a:rPr lang="fo-FO" u="sng" dirty="0" err="1"/>
              <a:t>Framløguætlanin</a:t>
            </a:r>
            <a:r>
              <a:rPr lang="fo-FO" u="sng" dirty="0"/>
              <a:t> skal innihalda:</a:t>
            </a:r>
          </a:p>
          <a:p>
            <a:r>
              <a:rPr lang="fo-FO" dirty="0"/>
              <a:t>Navn/nøvn, flokkur og skúli</a:t>
            </a:r>
          </a:p>
          <a:p>
            <a:r>
              <a:rPr lang="fo-FO" dirty="0"/>
              <a:t>Heitið á yvirskipaða evninum, ið sjálvvalda evnið hoyrir til</a:t>
            </a:r>
          </a:p>
          <a:p>
            <a:r>
              <a:rPr lang="fo-FO" dirty="0"/>
              <a:t>Heitið á sjálvvalda evninum</a:t>
            </a:r>
          </a:p>
          <a:p>
            <a:r>
              <a:rPr lang="fo-FO" dirty="0"/>
              <a:t>Stutt grundgeving fyri, hví evnið er valt</a:t>
            </a:r>
          </a:p>
          <a:p>
            <a:r>
              <a:rPr lang="fo-FO" dirty="0"/>
              <a:t>Høvuðstættir, sum næmingurin fer at viðgera</a:t>
            </a:r>
          </a:p>
          <a:p>
            <a:r>
              <a:rPr lang="fo-FO" dirty="0" err="1"/>
              <a:t>Keldulisti</a:t>
            </a:r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770668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Dømi</a:t>
            </a:r>
            <a:r>
              <a:rPr lang="da-DK" dirty="0"/>
              <a:t> </a:t>
            </a:r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framløguætlan</a:t>
            </a:r>
            <a:r>
              <a:rPr lang="da-DK" dirty="0"/>
              <a:t> (</a:t>
            </a:r>
            <a:r>
              <a:rPr lang="da-DK" b="1" dirty="0" err="1"/>
              <a:t>Sjálvvalda</a:t>
            </a:r>
            <a:r>
              <a:rPr lang="da-DK" b="1" dirty="0"/>
              <a:t> </a:t>
            </a:r>
            <a:r>
              <a:rPr lang="da-DK" b="1" dirty="0" err="1"/>
              <a:t>evnið</a:t>
            </a:r>
            <a:r>
              <a:rPr lang="da-DK" dirty="0"/>
              <a:t>)</a:t>
            </a:r>
            <a:endParaRPr lang="fo-FO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5107"/>
          </a:xfrm>
        </p:spPr>
        <p:txBody>
          <a:bodyPr numCol="2">
            <a:normAutofit fontScale="62500" lnSpcReduction="20000"/>
          </a:bodyPr>
          <a:lstStyle/>
          <a:p>
            <a:pPr marL="0" indent="0">
              <a:buNone/>
            </a:pPr>
            <a:r>
              <a:rPr lang="fo-FO" b="1" dirty="0"/>
              <a:t>Politikkur</a:t>
            </a:r>
          </a:p>
          <a:p>
            <a:pPr marL="0" indent="0">
              <a:buNone/>
            </a:pPr>
            <a:r>
              <a:rPr lang="fo-FO" b="1" dirty="0"/>
              <a:t>- Politisk ungmannafeløg í Føroyum</a:t>
            </a:r>
          </a:p>
          <a:p>
            <a:pPr marL="0" indent="0">
              <a:buNone/>
            </a:pPr>
            <a:endParaRPr lang="fo-FO" dirty="0"/>
          </a:p>
          <a:p>
            <a:pPr marL="0" indent="0">
              <a:buNone/>
            </a:pPr>
            <a:r>
              <a:rPr lang="fo-FO" b="1" dirty="0"/>
              <a:t>Grundgeving fyri, hví evnið er valt:</a:t>
            </a:r>
          </a:p>
          <a:p>
            <a:r>
              <a:rPr lang="fo-FO" dirty="0"/>
              <a:t>Persónligur áhugi í politikki</a:t>
            </a:r>
          </a:p>
          <a:p>
            <a:r>
              <a:rPr lang="fo-FO" dirty="0"/>
              <a:t>Eri sjálvur í politiskum ungmannafelagi</a:t>
            </a:r>
          </a:p>
          <a:p>
            <a:r>
              <a:rPr lang="fo-FO" dirty="0"/>
              <a:t>Týdningur at ungfólk eru í politikki</a:t>
            </a:r>
          </a:p>
          <a:p>
            <a:pPr marL="0" indent="0">
              <a:buNone/>
            </a:pPr>
            <a:endParaRPr lang="nn-NO" dirty="0"/>
          </a:p>
          <a:p>
            <a:pPr marL="0" indent="0">
              <a:buNone/>
            </a:pPr>
            <a:r>
              <a:rPr lang="nn-NO" b="1" dirty="0"/>
              <a:t>Høvuðspunkt og øki í framløguni</a:t>
            </a:r>
          </a:p>
          <a:p>
            <a:pPr marL="0" indent="0">
              <a:buNone/>
            </a:pPr>
            <a:r>
              <a:rPr lang="fo-FO" b="1" dirty="0"/>
              <a:t>A. </a:t>
            </a:r>
            <a:r>
              <a:rPr lang="fo-FO" dirty="0"/>
              <a:t>Søgan um politisk ungmannafeløg:</a:t>
            </a:r>
          </a:p>
          <a:p>
            <a:r>
              <a:rPr lang="fo-FO" dirty="0"/>
              <a:t>Hví politisk ungmannafeløg spruttu fram</a:t>
            </a:r>
          </a:p>
          <a:p>
            <a:r>
              <a:rPr lang="fo-FO" dirty="0"/>
              <a:t>Hvønn týdning feløgini fingu fyri føroyskan politikk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fo-FO" dirty="0"/>
          </a:p>
          <a:p>
            <a:r>
              <a:rPr lang="fo-FO" b="1" dirty="0"/>
              <a:t>B. </a:t>
            </a:r>
            <a:r>
              <a:rPr lang="fo-FO" dirty="0"/>
              <a:t>Týdningurin av politiskum ungmannafeløgum í Føroyum í okkara samtíð og framtíð</a:t>
            </a:r>
          </a:p>
          <a:p>
            <a:r>
              <a:rPr lang="fo-FO" dirty="0"/>
              <a:t>Hvussu støðan hjá ymisku </a:t>
            </a:r>
            <a:r>
              <a:rPr lang="fo-FO" dirty="0" err="1"/>
              <a:t>ungmannafeløgunum</a:t>
            </a:r>
            <a:r>
              <a:rPr lang="fo-FO" dirty="0"/>
              <a:t> er í dag - á hvønn hátt verða tey hoyrd og vird?</a:t>
            </a:r>
          </a:p>
          <a:p>
            <a:r>
              <a:rPr lang="fo-FO" dirty="0"/>
              <a:t>Hvussu eitt ungmannafelag kann ávirka førda politikkin og samfelagið sum heild.</a:t>
            </a:r>
          </a:p>
          <a:p>
            <a:r>
              <a:rPr lang="fo-FO" dirty="0"/>
              <a:t>Tørvurin á ungmannafeløgum í framtíðini</a:t>
            </a:r>
          </a:p>
          <a:p>
            <a:pPr marL="0" indent="0">
              <a:buNone/>
            </a:pPr>
            <a:endParaRPr lang="fo-FO" dirty="0"/>
          </a:p>
          <a:p>
            <a:pPr marL="0" indent="0">
              <a:buNone/>
            </a:pPr>
            <a:r>
              <a:rPr lang="fo-FO" b="1" dirty="0" err="1"/>
              <a:t>Keldulisti</a:t>
            </a:r>
            <a:r>
              <a:rPr lang="fo-FO" b="1" dirty="0"/>
              <a:t>:</a:t>
            </a:r>
          </a:p>
          <a:p>
            <a:r>
              <a:rPr lang="fo-FO" dirty="0"/>
              <a:t>"Nú er tann stundin..." (Hans </a:t>
            </a:r>
            <a:r>
              <a:rPr lang="fo-FO" dirty="0" err="1"/>
              <a:t>Jacob</a:t>
            </a:r>
            <a:r>
              <a:rPr lang="fo-FO" dirty="0"/>
              <a:t> Debes)</a:t>
            </a:r>
          </a:p>
          <a:p>
            <a:r>
              <a:rPr lang="fo-FO" dirty="0"/>
              <a:t>Samrøður við formannin í Sosialistisk Ung, Unga Tjóðveldi, HUXA....</a:t>
            </a:r>
          </a:p>
          <a:p>
            <a:r>
              <a:rPr lang="fo-FO" dirty="0"/>
              <a:t>Blaðgreinin, ”………..” í Sosialinum (20.11.2014)....</a:t>
            </a:r>
          </a:p>
          <a:p>
            <a:r>
              <a:rPr lang="fo-FO" dirty="0" err="1"/>
              <a:t>Dokumentarsendingin</a:t>
            </a:r>
            <a:r>
              <a:rPr lang="fo-FO" dirty="0"/>
              <a:t>: "Jóannes </a:t>
            </a:r>
            <a:r>
              <a:rPr lang="fo-FO" dirty="0" err="1"/>
              <a:t>Patursson</a:t>
            </a:r>
            <a:r>
              <a:rPr lang="fo-FO" dirty="0"/>
              <a:t>" (KVF 2016)</a:t>
            </a:r>
          </a:p>
        </p:txBody>
      </p:sp>
    </p:spTree>
    <p:extLst>
      <p:ext uri="{BB962C8B-B14F-4D97-AF65-F5344CB8AC3E}">
        <p14:creationId xmlns:p14="http://schemas.microsoft.com/office/powerpoint/2010/main" val="2512385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Dømi</a:t>
            </a:r>
            <a:r>
              <a:rPr lang="da-DK" dirty="0"/>
              <a:t> </a:t>
            </a:r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próvtøkuspurning</a:t>
            </a:r>
            <a:r>
              <a:rPr lang="da-DK" dirty="0"/>
              <a:t> í </a:t>
            </a:r>
            <a:r>
              <a:rPr lang="da-DK" b="1" dirty="0" err="1"/>
              <a:t>kendum</a:t>
            </a:r>
            <a:r>
              <a:rPr lang="da-DK" b="1" dirty="0"/>
              <a:t> </a:t>
            </a:r>
            <a:r>
              <a:rPr lang="da-DK" b="1" dirty="0" err="1"/>
              <a:t>tilfari</a:t>
            </a:r>
            <a:endParaRPr lang="fo-FO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460810"/>
            <a:ext cx="10023088" cy="47161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o-FO" sz="2000" dirty="0"/>
              <a:t>(Bókin til 8. flokk er brúkt sum grundarlag í hesum dømi)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u="sng" dirty="0"/>
              <a:t>Politikkur:</a:t>
            </a:r>
            <a:endParaRPr lang="fo-FO" u="sng" dirty="0"/>
          </a:p>
          <a:p>
            <a:pPr marL="0" indent="0">
              <a:buNone/>
            </a:pPr>
            <a:r>
              <a:rPr lang="fo-FO" dirty="0"/>
              <a:t>Politikkur Samfelagið – og vit s. 89-90</a:t>
            </a:r>
          </a:p>
          <a:p>
            <a:pPr marL="0" indent="0">
              <a:buNone/>
            </a:pPr>
            <a:r>
              <a:rPr lang="fo-FO" dirty="0"/>
              <a:t>“Høgra/vinstra, </a:t>
            </a:r>
            <a:r>
              <a:rPr lang="fo-FO" dirty="0" err="1"/>
              <a:t>Samríki</a:t>
            </a:r>
            <a:r>
              <a:rPr lang="fo-FO" dirty="0"/>
              <a:t>/sjálvræði” og “løgtingsval”.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u="sng" dirty="0" err="1"/>
              <a:t>Spurningar</a:t>
            </a:r>
            <a:r>
              <a:rPr lang="da-DK" u="sng" dirty="0"/>
              <a:t>: </a:t>
            </a:r>
            <a:endParaRPr lang="fo-FO" u="sng" dirty="0"/>
          </a:p>
          <a:p>
            <a:r>
              <a:rPr lang="fo-FO" dirty="0"/>
              <a:t>Greið frá </a:t>
            </a:r>
            <a:r>
              <a:rPr lang="fo-FO" dirty="0" err="1"/>
              <a:t>høvuðsmununum</a:t>
            </a:r>
            <a:r>
              <a:rPr lang="fo-FO" dirty="0"/>
              <a:t> á flokkum í Føroyum.</a:t>
            </a:r>
          </a:p>
          <a:p>
            <a:r>
              <a:rPr lang="fo-FO" dirty="0"/>
              <a:t>Hvør er tín hugsan um politikk </a:t>
            </a:r>
            <a:r>
              <a:rPr lang="nn-NO" dirty="0"/>
              <a:t>og hvønn politiska veg, heldur tú, at vit eiga at fara sum land?</a:t>
            </a:r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860047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Dømi</a:t>
            </a:r>
            <a:r>
              <a:rPr lang="da-DK" dirty="0"/>
              <a:t> </a:t>
            </a:r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próvtøkuspurning</a:t>
            </a:r>
            <a:r>
              <a:rPr lang="da-DK" dirty="0"/>
              <a:t> í </a:t>
            </a:r>
            <a:r>
              <a:rPr lang="da-DK" b="1" dirty="0" err="1"/>
              <a:t>kendum</a:t>
            </a:r>
            <a:r>
              <a:rPr lang="da-DK" b="1" dirty="0"/>
              <a:t> </a:t>
            </a:r>
            <a:r>
              <a:rPr lang="da-DK" b="1" dirty="0" err="1"/>
              <a:t>tilfari</a:t>
            </a:r>
            <a:endParaRPr lang="fo-FO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460810"/>
            <a:ext cx="10023088" cy="47161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o-FO" sz="2000" dirty="0"/>
              <a:t>(Bókin til 8. flokk er brúkt sum grundarlag í hesum dømi)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u="sng" dirty="0" err="1"/>
              <a:t>Búskapur</a:t>
            </a:r>
            <a:r>
              <a:rPr lang="da-DK" u="sng" dirty="0"/>
              <a:t>:</a:t>
            </a:r>
            <a:endParaRPr lang="fo-FO" u="sng" dirty="0"/>
          </a:p>
          <a:p>
            <a:r>
              <a:rPr lang="nn-NO" dirty="0"/>
              <a:t>Samfelagið – og vit s. 17-18</a:t>
            </a:r>
          </a:p>
          <a:p>
            <a:r>
              <a:rPr lang="fo-FO" dirty="0"/>
              <a:t>“Marknaðarføring og lýsingar”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u="sng" dirty="0" err="1"/>
              <a:t>Spurningar</a:t>
            </a:r>
            <a:r>
              <a:rPr lang="da-DK" u="sng" dirty="0"/>
              <a:t>: </a:t>
            </a:r>
            <a:endParaRPr lang="fo-FO" u="sng" dirty="0"/>
          </a:p>
          <a:p>
            <a:r>
              <a:rPr lang="fo-FO" dirty="0"/>
              <a:t>Hvat er marknaðarføring og hví marknaðarføra?</a:t>
            </a:r>
          </a:p>
          <a:p>
            <a:r>
              <a:rPr lang="da-DK" dirty="0" err="1"/>
              <a:t>Hvør</a:t>
            </a:r>
            <a:r>
              <a:rPr lang="da-DK" dirty="0"/>
              <a:t> er </a:t>
            </a:r>
            <a:r>
              <a:rPr lang="da-DK" dirty="0" err="1"/>
              <a:t>tín</a:t>
            </a:r>
            <a:r>
              <a:rPr lang="da-DK" dirty="0"/>
              <a:t> </a:t>
            </a:r>
            <a:r>
              <a:rPr lang="da-DK" dirty="0" err="1"/>
              <a:t>hugsan</a:t>
            </a:r>
            <a:r>
              <a:rPr lang="da-DK" dirty="0"/>
              <a:t> </a:t>
            </a:r>
            <a:r>
              <a:rPr lang="da-DK" dirty="0" err="1"/>
              <a:t>um</a:t>
            </a:r>
            <a:r>
              <a:rPr lang="da-DK" dirty="0"/>
              <a:t> at </a:t>
            </a:r>
            <a:r>
              <a:rPr lang="da-DK" dirty="0" err="1"/>
              <a:t>gera</a:t>
            </a:r>
            <a:r>
              <a:rPr lang="da-DK" dirty="0"/>
              <a:t> </a:t>
            </a:r>
            <a:r>
              <a:rPr lang="fo-FO" dirty="0"/>
              <a:t>lýsingar ætlaðar børnum?</a:t>
            </a:r>
          </a:p>
          <a:p>
            <a:r>
              <a:rPr lang="fo-FO" dirty="0"/>
              <a:t>Hvørji vandamál eru við tí?</a:t>
            </a:r>
          </a:p>
        </p:txBody>
      </p:sp>
    </p:spTree>
    <p:extLst>
      <p:ext uri="{BB962C8B-B14F-4D97-AF65-F5344CB8AC3E}">
        <p14:creationId xmlns:p14="http://schemas.microsoft.com/office/powerpoint/2010/main" val="725495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21321</TotalTime>
  <Words>775</Words>
  <Application>Microsoft Office PowerPoint</Application>
  <PresentationFormat>Widescreen</PresentationFormat>
  <Paragraphs>159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6" baseType="lpstr">
      <vt:lpstr>Algerian</vt:lpstr>
      <vt:lpstr>Arial</vt:lpstr>
      <vt:lpstr>Bahnschrift Light SemiCondensed</vt:lpstr>
      <vt:lpstr>Calibri</vt:lpstr>
      <vt:lpstr>Calibri Light</vt:lpstr>
      <vt:lpstr>Rockwell</vt:lpstr>
      <vt:lpstr>Office-tema</vt:lpstr>
      <vt:lpstr>Próvtøka í samfelagsfrøði </vt:lpstr>
      <vt:lpstr>Munnlig próvtøka</vt:lpstr>
      <vt:lpstr>PowerPoint-præsentation</vt:lpstr>
      <vt:lpstr>PowerPoint-præsentation</vt:lpstr>
      <vt:lpstr>At velja og fyrireika sjálvvalda evni</vt:lpstr>
      <vt:lpstr>Sjálvvalda evnið</vt:lpstr>
      <vt:lpstr>Dømi um framløguætlan (Sjálvvalda evnið)</vt:lpstr>
      <vt:lpstr>Dømi um próvtøkuspurning í kendum tilfari</vt:lpstr>
      <vt:lpstr>Dømi um próvtøkuspurning í kendum tilfari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NamHadeild</dc:creator>
  <cp:lastModifiedBy>Guðrið Reinert Joensen</cp:lastModifiedBy>
  <cp:revision>23</cp:revision>
  <dcterms:created xsi:type="dcterms:W3CDTF">2020-02-10T23:59:50Z</dcterms:created>
  <dcterms:modified xsi:type="dcterms:W3CDTF">2022-05-18T23:33:20Z</dcterms:modified>
</cp:coreProperties>
</file>